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CB"/>
    <a:srgbClr val="EB8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1DE1-480B-4F5C-8165-3C71FE4C57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B95A-2B06-4A2D-B0FC-2BE4960F1E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4477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1DE1-480B-4F5C-8165-3C71FE4C57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B95A-2B06-4A2D-B0FC-2BE4960F1E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361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1DE1-480B-4F5C-8165-3C71FE4C57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B95A-2B06-4A2D-B0FC-2BE4960F1E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4966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1DE1-480B-4F5C-8165-3C71FE4C57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B95A-2B06-4A2D-B0FC-2BE4960F1E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0805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1DE1-480B-4F5C-8165-3C71FE4C57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B95A-2B06-4A2D-B0FC-2BE4960F1E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8688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1DE1-480B-4F5C-8165-3C71FE4C57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B95A-2B06-4A2D-B0FC-2BE4960F1E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9167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1DE1-480B-4F5C-8165-3C71FE4C57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B95A-2B06-4A2D-B0FC-2BE4960F1E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686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1DE1-480B-4F5C-8165-3C71FE4C57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B95A-2B06-4A2D-B0FC-2BE4960F1E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013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1DE1-480B-4F5C-8165-3C71FE4C57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B95A-2B06-4A2D-B0FC-2BE4960F1E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4971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1DE1-480B-4F5C-8165-3C71FE4C57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B95A-2B06-4A2D-B0FC-2BE4960F1E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773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1DE1-480B-4F5C-8165-3C71FE4C57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B95A-2B06-4A2D-B0FC-2BE4960F1E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7335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28000">
              <a:srgbClr val="FFFF00"/>
            </a:gs>
            <a:gs pos="13000">
              <a:srgbClr val="FFC000"/>
            </a:gs>
            <a:gs pos="57000">
              <a:srgbClr val="00B0F0"/>
            </a:gs>
            <a:gs pos="43000">
              <a:srgbClr val="92D050"/>
            </a:gs>
            <a:gs pos="71000">
              <a:srgbClr val="0070C0"/>
            </a:gs>
            <a:gs pos="88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41DE1-480B-4F5C-8165-3C71FE4C57E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CB95A-2B06-4A2D-B0FC-2BE4960F1E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847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916577" y="391251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                            請你猜一</a:t>
            </a:r>
            <a:r>
              <a:rPr lang="zh-TW" altLang="en-US" dirty="0">
                <a:solidFill>
                  <a:srgbClr val="FF0000"/>
                </a:solidFill>
              </a:rPr>
              <a:t>猜</a:t>
            </a:r>
            <a:r>
              <a:rPr lang="zh-TW" altLang="en-US" dirty="0" smtClean="0">
                <a:solidFill>
                  <a:srgbClr val="FF0000"/>
                </a:solidFill>
              </a:rPr>
              <a:t>  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227" y="1355090"/>
            <a:ext cx="3924300" cy="3713299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5135880" y="5426211"/>
            <a:ext cx="2076994" cy="12120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613950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7389" y="378188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                       我喜歡什麼運動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4713514" y="4668566"/>
            <a:ext cx="2076994" cy="12120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籃球</a:t>
            </a:r>
          </a:p>
        </p:txBody>
      </p:sp>
      <p:sp>
        <p:nvSpPr>
          <p:cNvPr id="5" name="圓角矩形 4"/>
          <p:cNvSpPr/>
          <p:nvPr/>
        </p:nvSpPr>
        <p:spPr>
          <a:xfrm>
            <a:off x="7974875" y="4668565"/>
            <a:ext cx="2076994" cy="12120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足</a:t>
            </a:r>
            <a:r>
              <a:rPr lang="zh-TW" altLang="en-US" sz="4400" dirty="0"/>
              <a:t>球</a:t>
            </a: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1190897" y="4668566"/>
            <a:ext cx="2076994" cy="12120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羽毛球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846053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5845126" y="1320404"/>
            <a:ext cx="4246434" cy="3628460"/>
          </a:xfrm>
          <a:prstGeom prst="irregularSeal1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答錯了</a:t>
            </a:r>
            <a:endParaRPr lang="zh-TW" altLang="en-US" sz="4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114" y="829994"/>
            <a:ext cx="4471707" cy="4749947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5781821" y="5394961"/>
            <a:ext cx="2186522" cy="125634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</a:rPr>
              <a:t>重來</a:t>
            </a:r>
            <a:endParaRPr lang="zh-TW" alt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64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cashreg.wav"/>
          </p:stSnd>
        </p:sndAc>
      </p:transition>
    </mc:Choice>
    <mc:Fallback>
      <p:transition spd="slow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圖說文字 1"/>
          <p:cNvSpPr/>
          <p:nvPr/>
        </p:nvSpPr>
        <p:spPr>
          <a:xfrm>
            <a:off x="8908869" y="4794069"/>
            <a:ext cx="45719" cy="5225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雲朵形圖說文字 2"/>
          <p:cNvSpPr/>
          <p:nvPr/>
        </p:nvSpPr>
        <p:spPr>
          <a:xfrm flipH="1">
            <a:off x="6750232" y="1188720"/>
            <a:ext cx="4317275" cy="385354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答對了勵害</a:t>
            </a:r>
            <a:endParaRPr lang="zh-TW" altLang="en-US" sz="4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957" y="1188720"/>
            <a:ext cx="5365569" cy="4049486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5893526" y="5426211"/>
            <a:ext cx="2076994" cy="12120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25816390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26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                            請你猜一猜  </vt:lpstr>
      <vt:lpstr>                       我喜歡什麼運動?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10</cp:revision>
  <dcterms:created xsi:type="dcterms:W3CDTF">2022-10-24T03:38:55Z</dcterms:created>
  <dcterms:modified xsi:type="dcterms:W3CDTF">2022-11-07T03:53:36Z</dcterms:modified>
</cp:coreProperties>
</file>