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78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5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38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39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89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59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62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38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37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62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53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23000">
              <a:srgbClr val="FFF4D4"/>
            </a:gs>
            <a:gs pos="42000">
              <a:schemeClr val="accent4">
                <a:lumMod val="40000"/>
                <a:lumOff val="60000"/>
              </a:schemeClr>
            </a:gs>
            <a:gs pos="79000">
              <a:schemeClr val="accent1">
                <a:lumMod val="40000"/>
                <a:lumOff val="60000"/>
              </a:schemeClr>
            </a:gs>
            <a:gs pos="57000">
              <a:schemeClr val="accent2">
                <a:lumMod val="40000"/>
                <a:lumOff val="60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EACC2-BEBB-4463-9B5D-598AAE064E3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83790-0F67-4E96-9C14-86DE7214AE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700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23000">
              <a:srgbClr val="FFF4D4"/>
            </a:gs>
            <a:gs pos="42000">
              <a:schemeClr val="accent4">
                <a:lumMod val="40000"/>
                <a:lumOff val="60000"/>
              </a:schemeClr>
            </a:gs>
            <a:gs pos="79000">
              <a:schemeClr val="accent1">
                <a:lumMod val="40000"/>
                <a:lumOff val="60000"/>
              </a:schemeClr>
            </a:gs>
            <a:gs pos="60000">
              <a:schemeClr val="accent2">
                <a:lumMod val="40000"/>
                <a:lumOff val="60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腦筋急轉彎</a:t>
            </a:r>
            <a:endParaRPr lang="zh-TW" altLang="en-US" dirty="0"/>
          </a:p>
        </p:txBody>
      </p:sp>
      <p:sp>
        <p:nvSpPr>
          <p:cNvPr id="3" name="按鈕形 2">
            <a:hlinkClick r:id="" action="ppaction://hlinkshowjump?jump=nextslide"/>
          </p:cNvPr>
          <p:cNvSpPr/>
          <p:nvPr/>
        </p:nvSpPr>
        <p:spPr>
          <a:xfrm>
            <a:off x="4084320" y="4088675"/>
            <a:ext cx="4023359" cy="2534194"/>
          </a:xfrm>
          <a:prstGeom prst="bevel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笑臉 5"/>
          <p:cNvSpPr/>
          <p:nvPr/>
        </p:nvSpPr>
        <p:spPr>
          <a:xfrm>
            <a:off x="8255727" y="2116183"/>
            <a:ext cx="2429691" cy="2286000"/>
          </a:xfrm>
          <a:prstGeom prst="smileyFac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50000">
                <a:schemeClr val="accent2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笑臉 7"/>
          <p:cNvSpPr/>
          <p:nvPr/>
        </p:nvSpPr>
        <p:spPr>
          <a:xfrm>
            <a:off x="988424" y="2116183"/>
            <a:ext cx="2429691" cy="2286000"/>
          </a:xfrm>
          <a:prstGeom prst="smileyFac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50000">
                <a:schemeClr val="accent2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2805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我幾歲學會騎腳踏車</a:t>
            </a:r>
            <a:r>
              <a:rPr lang="en-US" altLang="zh-TW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按鈕形 2">
            <a:hlinkClick r:id="" action="ppaction://hlinkshowjump?jump=nextslide"/>
          </p:cNvPr>
          <p:cNvSpPr/>
          <p:nvPr/>
        </p:nvSpPr>
        <p:spPr>
          <a:xfrm>
            <a:off x="1071155" y="3853543"/>
            <a:ext cx="2299062" cy="1959428"/>
          </a:xfrm>
          <a:prstGeom prst="bevel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4</a:t>
            </a:r>
            <a:r>
              <a:rPr lang="zh-TW" altLang="en-US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歲</a:t>
            </a:r>
            <a:endParaRPr lang="zh-TW" altLang="en-US" sz="6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按鈕形 3">
            <a:hlinkClick r:id="" action="ppaction://hlinkshowjump?jump=nextslide"/>
          </p:cNvPr>
          <p:cNvSpPr/>
          <p:nvPr/>
        </p:nvSpPr>
        <p:spPr>
          <a:xfrm>
            <a:off x="9054738" y="3853543"/>
            <a:ext cx="2299062" cy="1959428"/>
          </a:xfrm>
          <a:prstGeom prst="bevel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6</a:t>
            </a:r>
            <a:r>
              <a:rPr lang="zh-TW" altLang="en-US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歲</a:t>
            </a:r>
            <a:endParaRPr lang="zh-TW" altLang="en-US" sz="6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按鈕形 4">
            <a:hlinkClick r:id="" action="ppaction://hlinkshowjump?jump=lastslide"/>
          </p:cNvPr>
          <p:cNvSpPr/>
          <p:nvPr/>
        </p:nvSpPr>
        <p:spPr>
          <a:xfrm>
            <a:off x="4946469" y="3853543"/>
            <a:ext cx="2299062" cy="1959428"/>
          </a:xfrm>
          <a:prstGeom prst="bevel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5</a:t>
            </a:r>
            <a:r>
              <a:rPr lang="zh-TW" altLang="en-US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歲</a:t>
            </a:r>
            <a:endParaRPr lang="zh-TW" altLang="en-US" sz="6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749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  <p:sndAc>
          <p:stSnd>
            <p:snd r:embed="rId2" name="wind.wav"/>
          </p:stSnd>
        </p:sndAc>
      </p:transition>
    </mc:Choice>
    <mc:Fallback>
      <p:transition spd="slow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1 3"/>
          <p:cNvSpPr/>
          <p:nvPr/>
        </p:nvSpPr>
        <p:spPr>
          <a:xfrm rot="21422133">
            <a:off x="7027816" y="600894"/>
            <a:ext cx="4754880" cy="3735977"/>
          </a:xfrm>
          <a:prstGeom prst="irregularSeal1">
            <a:avLst/>
          </a:prstGeom>
          <a:blipFill>
            <a:blip r:embed="rId3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答錯了，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再試一次吧</a:t>
            </a:r>
            <a:r>
              <a:rPr lang="en-US" altLang="zh-TW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55" y="1650691"/>
            <a:ext cx="4935528" cy="4992866"/>
          </a:xfrm>
          <a:prstGeom prst="rect">
            <a:avLst/>
          </a:prstGeom>
        </p:spPr>
      </p:pic>
      <p:sp>
        <p:nvSpPr>
          <p:cNvPr id="6" name="按鈕形 5">
            <a:hlinkClick r:id="" action="ppaction://hlinkshowjump?jump=previousslide"/>
          </p:cNvPr>
          <p:cNvSpPr/>
          <p:nvPr/>
        </p:nvSpPr>
        <p:spPr>
          <a:xfrm>
            <a:off x="6727372" y="4478012"/>
            <a:ext cx="2791096" cy="2165545"/>
          </a:xfrm>
          <a:prstGeom prst="bevel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重</a:t>
            </a:r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14757632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411" y="0"/>
            <a:ext cx="5589589" cy="4664416"/>
          </a:xfrm>
          <a:prstGeom prst="rect">
            <a:avLst/>
          </a:prstGeom>
        </p:spPr>
      </p:pic>
      <p:sp>
        <p:nvSpPr>
          <p:cNvPr id="2" name="流程圖: 循序存取儲存裝置 1"/>
          <p:cNvSpPr/>
          <p:nvPr/>
        </p:nvSpPr>
        <p:spPr>
          <a:xfrm rot="20995795">
            <a:off x="1774761" y="1312079"/>
            <a:ext cx="3150171" cy="2498345"/>
          </a:xfrm>
          <a:prstGeom prst="flowChartMagneticTap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答對了，</a:t>
            </a:r>
            <a:endParaRPr lang="en-US" altLang="zh-TW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r>
              <a:rPr lang="zh-TW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你真了解我</a:t>
            </a:r>
            <a:r>
              <a:rPr lang="en-US" altLang="zh-TW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按鈕形 7">
            <a:hlinkClick r:id="" action="ppaction://hlinkshowjump?jump=endshow"/>
          </p:cNvPr>
          <p:cNvSpPr/>
          <p:nvPr/>
        </p:nvSpPr>
        <p:spPr>
          <a:xfrm>
            <a:off x="3349846" y="4373509"/>
            <a:ext cx="2791096" cy="2165545"/>
          </a:xfrm>
          <a:prstGeom prst="bevel">
            <a:avLst/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返回</a:t>
            </a:r>
          </a:p>
        </p:txBody>
      </p:sp>
    </p:spTree>
    <p:extLst>
      <p:ext uri="{BB962C8B-B14F-4D97-AF65-F5344CB8AC3E}">
        <p14:creationId xmlns:p14="http://schemas.microsoft.com/office/powerpoint/2010/main" val="3827605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comb/>
        <p:sndAc>
          <p:stSnd>
            <p:snd r:embed="rId2" name="applause.wav"/>
          </p:stSnd>
        </p:sndAc>
      </p:transition>
    </mc:Choice>
    <mc:Fallback>
      <p:transition spd="slow">
        <p:comb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82</TotalTime>
  <Words>35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腦筋急轉彎</vt:lpstr>
      <vt:lpstr>我幾歲學會騎腳踏車?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11</cp:revision>
  <dcterms:created xsi:type="dcterms:W3CDTF">2022-10-24T03:34:00Z</dcterms:created>
  <dcterms:modified xsi:type="dcterms:W3CDTF">2022-11-07T03:51:22Z</dcterms:modified>
</cp:coreProperties>
</file>