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C1E1"/>
    <a:srgbClr val="E6AC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8DDF-B530-46EB-B1B2-5C666C3F9D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1A552-2A68-4A45-A311-FB9C9EAC1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8405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8DDF-B530-46EB-B1B2-5C666C3F9D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1A552-2A68-4A45-A311-FB9C9EAC1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6781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8DDF-B530-46EB-B1B2-5C666C3F9D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1A552-2A68-4A45-A311-FB9C9EAC1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997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8DDF-B530-46EB-B1B2-5C666C3F9D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1A552-2A68-4A45-A311-FB9C9EAC1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0803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8DDF-B530-46EB-B1B2-5C666C3F9D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1A552-2A68-4A45-A311-FB9C9EAC1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5409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8DDF-B530-46EB-B1B2-5C666C3F9D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1A552-2A68-4A45-A311-FB9C9EAC1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0792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8DDF-B530-46EB-B1B2-5C666C3F9D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1A552-2A68-4A45-A311-FB9C9EAC1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0381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8DDF-B530-46EB-B1B2-5C666C3F9D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1A552-2A68-4A45-A311-FB9C9EAC1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439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8DDF-B530-46EB-B1B2-5C666C3F9D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1A552-2A68-4A45-A311-FB9C9EAC1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410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8DDF-B530-46EB-B1B2-5C666C3F9D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1A552-2A68-4A45-A311-FB9C9EAC1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8441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8DDF-B530-46EB-B1B2-5C666C3F9D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1A552-2A68-4A45-A311-FB9C9EAC1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4751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20000"/>
                <a:lumOff val="80000"/>
                <a:alpha val="50000"/>
              </a:schemeClr>
            </a:gs>
            <a:gs pos="32000">
              <a:srgbClr val="D9C1E1"/>
            </a:gs>
            <a:gs pos="66000">
              <a:srgbClr val="E6ACF6"/>
            </a:gs>
            <a:gs pos="100000">
              <a:schemeClr val="accent4">
                <a:lumMod val="20000"/>
                <a:lumOff val="8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08DDF-B530-46EB-B1B2-5C666C3F9D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1A552-2A68-4A45-A311-FB9C9EAC1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3296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692331" y="208369"/>
            <a:ext cx="4036424" cy="1489802"/>
          </a:xfrm>
        </p:spPr>
        <p:txBody>
          <a:bodyPr>
            <a:noAutofit/>
          </a:bodyPr>
          <a:lstStyle/>
          <a:p>
            <a:pPr algn="ctr"/>
            <a:r>
              <a:rPr lang="zh-TW" altLang="en-US" sz="6000" dirty="0" smtClean="0">
                <a:solidFill>
                  <a:srgbClr val="C0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請你猜猜看</a:t>
            </a:r>
            <a:endParaRPr lang="zh-TW" altLang="en-US" sz="6000" dirty="0">
              <a:solidFill>
                <a:srgbClr val="C0000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5216" y="3150283"/>
            <a:ext cx="3397805" cy="3344296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426" y="3563925"/>
            <a:ext cx="2632355" cy="3124260"/>
          </a:xfrm>
          <a:prstGeom prst="rect">
            <a:avLst/>
          </a:prstGeom>
        </p:spPr>
      </p:pic>
      <p:sp>
        <p:nvSpPr>
          <p:cNvPr id="5" name="雲朵形 4">
            <a:hlinkClick r:id="" action="ppaction://hlinkshowjump?jump=nextslide"/>
          </p:cNvPr>
          <p:cNvSpPr/>
          <p:nvPr/>
        </p:nvSpPr>
        <p:spPr>
          <a:xfrm>
            <a:off x="4245429" y="5003075"/>
            <a:ext cx="2808514" cy="1685110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開始</a:t>
            </a:r>
            <a:endParaRPr lang="zh-TW" altLang="en-US" sz="48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99" y="730884"/>
            <a:ext cx="3231417" cy="360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50490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69720" y="391250"/>
            <a:ext cx="5967549" cy="1424487"/>
          </a:xfrm>
        </p:spPr>
        <p:txBody>
          <a:bodyPr>
            <a:normAutofit/>
          </a:bodyPr>
          <a:lstStyle/>
          <a:p>
            <a:pPr algn="ctr"/>
            <a:r>
              <a:rPr lang="zh-TW" altLang="en-US" sz="54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什麼車最多燈 </a:t>
            </a:r>
            <a:r>
              <a:rPr lang="en-US" altLang="zh-TW" sz="54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?</a:t>
            </a:r>
            <a:endParaRPr lang="zh-TW" altLang="en-US" sz="54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1221" y="1358537"/>
            <a:ext cx="2518149" cy="3075860"/>
          </a:xfrm>
          <a:prstGeom prst="rect">
            <a:avLst/>
          </a:prstGeom>
        </p:spPr>
      </p:pic>
      <p:sp>
        <p:nvSpPr>
          <p:cNvPr id="7" name="雲朵形 6">
            <a:hlinkClick r:id="" action="ppaction://hlinkshowjump?jump=nextslide"/>
          </p:cNvPr>
          <p:cNvSpPr/>
          <p:nvPr/>
        </p:nvSpPr>
        <p:spPr>
          <a:xfrm>
            <a:off x="4245428" y="4891597"/>
            <a:ext cx="2991395" cy="1796588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計程車</a:t>
            </a:r>
            <a:endParaRPr lang="zh-TW" altLang="en-US" sz="44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8" name="雲朵形 7">
            <a:hlinkClick r:id="" action="ppaction://hlinkshowjump?jump=nextslide"/>
          </p:cNvPr>
          <p:cNvSpPr/>
          <p:nvPr/>
        </p:nvSpPr>
        <p:spPr>
          <a:xfrm>
            <a:off x="674915" y="4891597"/>
            <a:ext cx="2956560" cy="1796588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公</a:t>
            </a:r>
            <a:r>
              <a:rPr lang="zh-TW" altLang="en-US" sz="4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車</a:t>
            </a:r>
          </a:p>
        </p:txBody>
      </p:sp>
      <p:sp>
        <p:nvSpPr>
          <p:cNvPr id="9" name="雲朵形 8">
            <a:hlinkClick r:id="" action="ppaction://hlinkshowjump?jump=lastslide"/>
          </p:cNvPr>
          <p:cNvSpPr/>
          <p:nvPr/>
        </p:nvSpPr>
        <p:spPr>
          <a:xfrm>
            <a:off x="8051075" y="4891597"/>
            <a:ext cx="3248295" cy="1796588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垃圾</a:t>
            </a:r>
            <a:r>
              <a:rPr lang="zh-TW" altLang="en-US" sz="4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車</a:t>
            </a: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1475" y="2050891"/>
            <a:ext cx="2429691" cy="2681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2886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雲朵形圖說文字 5"/>
          <p:cNvSpPr/>
          <p:nvPr/>
        </p:nvSpPr>
        <p:spPr>
          <a:xfrm>
            <a:off x="7053943" y="91440"/>
            <a:ext cx="4140926" cy="3082834"/>
          </a:xfrm>
          <a:prstGeom prst="cloudCallout">
            <a:avLst>
              <a:gd name="adj1" fmla="val -83796"/>
              <a:gd name="adj2" fmla="val 539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答錯了</a:t>
            </a:r>
            <a:endParaRPr lang="zh-TW" altLang="en-US" sz="480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727" y="796499"/>
            <a:ext cx="3960166" cy="4206576"/>
          </a:xfrm>
          <a:prstGeom prst="rect">
            <a:avLst/>
          </a:prstGeom>
        </p:spPr>
      </p:pic>
      <p:sp>
        <p:nvSpPr>
          <p:cNvPr id="5" name="雲朵形 4">
            <a:hlinkClick r:id="" action="ppaction://hlinkshowjump?jump=previousslide"/>
          </p:cNvPr>
          <p:cNvSpPr/>
          <p:nvPr/>
        </p:nvSpPr>
        <p:spPr>
          <a:xfrm>
            <a:off x="4245429" y="4885510"/>
            <a:ext cx="3383280" cy="1972490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重</a:t>
            </a:r>
            <a:r>
              <a:rPr lang="zh-TW" altLang="en-US" sz="4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2296185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雲朵形圖說文字 1"/>
          <p:cNvSpPr/>
          <p:nvPr/>
        </p:nvSpPr>
        <p:spPr>
          <a:xfrm>
            <a:off x="7053943" y="205619"/>
            <a:ext cx="3788228" cy="3187337"/>
          </a:xfrm>
          <a:prstGeom prst="cloudCallout">
            <a:avLst>
              <a:gd name="adj1" fmla="val -91447"/>
              <a:gd name="adj2" fmla="val 497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答對了</a:t>
            </a:r>
            <a:endParaRPr lang="zh-TW" altLang="en-US" sz="48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897" y="1502228"/>
            <a:ext cx="4531497" cy="3781456"/>
          </a:xfrm>
          <a:prstGeom prst="rect">
            <a:avLst/>
          </a:prstGeom>
        </p:spPr>
      </p:pic>
      <p:sp>
        <p:nvSpPr>
          <p:cNvPr id="4" name="雲朵形 3">
            <a:hlinkClick r:id="" action="ppaction://hlinkshowjump?jump=endshow"/>
          </p:cNvPr>
          <p:cNvSpPr/>
          <p:nvPr/>
        </p:nvSpPr>
        <p:spPr>
          <a:xfrm>
            <a:off x="5277394" y="4767943"/>
            <a:ext cx="2926080" cy="1867990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結</a:t>
            </a:r>
            <a:r>
              <a:rPr lang="zh-TW" altLang="en-US" sz="4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束</a:t>
            </a:r>
            <a:endParaRPr lang="zh-TW" altLang="en-US" sz="4800" b="1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45048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22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清松手寫體2</vt:lpstr>
      <vt:lpstr>新細明體</vt:lpstr>
      <vt:lpstr>Arial</vt:lpstr>
      <vt:lpstr>Calibri</vt:lpstr>
      <vt:lpstr>Calibri Light</vt:lpstr>
      <vt:lpstr>Office 佈景主題</vt:lpstr>
      <vt:lpstr>請你猜猜看</vt:lpstr>
      <vt:lpstr>什麼車最多燈 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請你猜猜看</dc:title>
  <dc:creator>Windows 使用者</dc:creator>
  <cp:lastModifiedBy>Windows 使用者</cp:lastModifiedBy>
  <cp:revision>9</cp:revision>
  <dcterms:created xsi:type="dcterms:W3CDTF">2022-10-24T03:38:36Z</dcterms:created>
  <dcterms:modified xsi:type="dcterms:W3CDTF">2022-11-07T03:56:32Z</dcterms:modified>
</cp:coreProperties>
</file>