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5F0FF"/>
    <a:srgbClr val="F4BAE1"/>
    <a:srgbClr val="D0C600"/>
    <a:srgbClr val="F7D1E2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1F43-EDB3-417B-A363-56C532BDBD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2BF-4DAD-4A04-BD35-A79A6CBC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3794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1F43-EDB3-417B-A363-56C532BDBD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2BF-4DAD-4A04-BD35-A79A6CBC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6449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1F43-EDB3-417B-A363-56C532BDBD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2BF-4DAD-4A04-BD35-A79A6CBC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4811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1F43-EDB3-417B-A363-56C532BDBD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2BF-4DAD-4A04-BD35-A79A6CBC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4607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1F43-EDB3-417B-A363-56C532BDBD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2BF-4DAD-4A04-BD35-A79A6CBC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4944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1F43-EDB3-417B-A363-56C532BDBD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2BF-4DAD-4A04-BD35-A79A6CBC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38100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1F43-EDB3-417B-A363-56C532BDBD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2BF-4DAD-4A04-BD35-A79A6CBC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29600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1F43-EDB3-417B-A363-56C532BDBD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2BF-4DAD-4A04-BD35-A79A6CBC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63400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1F43-EDB3-417B-A363-56C532BDBD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2BF-4DAD-4A04-BD35-A79A6CBC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0829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1F43-EDB3-417B-A363-56C532BDBD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2BF-4DAD-4A04-BD35-A79A6CBC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9324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A1F43-EDB3-417B-A363-56C532BDBD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2BF-4DAD-4A04-BD35-A79A6CBC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2712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7D1E2"/>
            </a:gs>
            <a:gs pos="0">
              <a:srgbClr val="C5F0FF"/>
            </a:gs>
            <a:gs pos="100000">
              <a:srgbClr val="D0C6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A1F43-EDB3-417B-A363-56C532BDBD3C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CE2BF-4DAD-4A04-BD35-A79A6CBC7F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972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0000">
              <a:srgbClr val="F4BAE1"/>
            </a:gs>
            <a:gs pos="0">
              <a:srgbClr val="C5F0FF"/>
            </a:gs>
            <a:gs pos="100000">
              <a:srgbClr val="D0C6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3516087" y="-457200"/>
            <a:ext cx="7117079" cy="2233749"/>
          </a:xfrm>
        </p:spPr>
        <p:txBody>
          <a:bodyPr/>
          <a:lstStyle/>
          <a:p>
            <a:r>
              <a:rPr lang="zh-TW" altLang="en-US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請你猜一猜</a:t>
            </a:r>
            <a:r>
              <a:rPr lang="en-US" altLang="zh-TW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?</a:t>
            </a:r>
            <a:endParaRPr lang="zh-TW" altLang="en-US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6799" y="1920240"/>
            <a:ext cx="4858070" cy="4053976"/>
          </a:xfrm>
          <a:prstGeom prst="rect">
            <a:avLst/>
          </a:prstGeom>
        </p:spPr>
      </p:pic>
      <p:sp>
        <p:nvSpPr>
          <p:cNvPr id="3" name="流程圖: 程序 2">
            <a:hlinkClick r:id="" action="ppaction://hlinkshowjump?jump=nextslide"/>
          </p:cNvPr>
          <p:cNvSpPr/>
          <p:nvPr/>
        </p:nvSpPr>
        <p:spPr>
          <a:xfrm>
            <a:off x="3383279" y="4911633"/>
            <a:ext cx="1998617" cy="1358537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開始</a:t>
            </a:r>
            <a:endParaRPr lang="zh-TW" altLang="en-US" sz="4000" dirty="0">
              <a:solidFill>
                <a:srgbClr val="00B0F0"/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577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用過的衛生紙會變成什麼顏色</a:t>
            </a:r>
            <a:r>
              <a:rPr lang="en-US" altLang="zh-TW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?</a:t>
            </a:r>
            <a:endParaRPr lang="zh-TW" altLang="en-US" dirty="0">
              <a:solidFill>
                <a:schemeClr val="accent2">
                  <a:lumMod val="60000"/>
                  <a:lumOff val="40000"/>
                </a:schemeClr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3442" y="1027906"/>
            <a:ext cx="3500250" cy="4839731"/>
          </a:xfrm>
          <a:prstGeom prst="rect">
            <a:avLst/>
          </a:prstGeom>
        </p:spPr>
      </p:pic>
      <p:sp>
        <p:nvSpPr>
          <p:cNvPr id="4" name="流程圖: 程序 3">
            <a:hlinkClick r:id="" action="ppaction://hlinkshowjump?jump=nextslide"/>
          </p:cNvPr>
          <p:cNvSpPr/>
          <p:nvPr/>
        </p:nvSpPr>
        <p:spPr>
          <a:xfrm>
            <a:off x="3931622" y="4794067"/>
            <a:ext cx="1998617" cy="1358537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紅</a:t>
            </a:r>
            <a:r>
              <a:rPr lang="zh-TW" altLang="en-US" sz="4000" dirty="0">
                <a:solidFill>
                  <a:srgbClr val="FF00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色</a:t>
            </a:r>
          </a:p>
        </p:txBody>
      </p:sp>
      <p:sp>
        <p:nvSpPr>
          <p:cNvPr id="5" name="流程圖: 程序 4">
            <a:hlinkClick r:id="" action="ppaction://hlinkshowjump?jump=nextslide"/>
          </p:cNvPr>
          <p:cNvSpPr/>
          <p:nvPr/>
        </p:nvSpPr>
        <p:spPr>
          <a:xfrm>
            <a:off x="635725" y="4911633"/>
            <a:ext cx="1998617" cy="1358537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藍</a:t>
            </a:r>
            <a:r>
              <a:rPr lang="zh-TW" altLang="en-US" sz="4000" dirty="0">
                <a:solidFill>
                  <a:srgbClr val="00B0F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色</a:t>
            </a:r>
          </a:p>
        </p:txBody>
      </p:sp>
      <p:sp>
        <p:nvSpPr>
          <p:cNvPr id="6" name="流程圖: 程序 5">
            <a:hlinkClick r:id="" action="ppaction://hlinkshowjump?jump=lastslide"/>
          </p:cNvPr>
          <p:cNvSpPr/>
          <p:nvPr/>
        </p:nvSpPr>
        <p:spPr>
          <a:xfrm>
            <a:off x="6644640" y="4794067"/>
            <a:ext cx="1998617" cy="1358537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b="1" dirty="0">
                <a:solidFill>
                  <a:schemeClr val="accent4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垃圾</a:t>
            </a:r>
          </a:p>
        </p:txBody>
      </p:sp>
    </p:spTree>
    <p:extLst>
      <p:ext uri="{BB962C8B-B14F-4D97-AF65-F5344CB8AC3E}">
        <p14:creationId xmlns:p14="http://schemas.microsoft.com/office/powerpoint/2010/main" val="115399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endParaRPr lang="zh-TW" altLang="en-US" dirty="0"/>
          </a:p>
        </p:txBody>
      </p:sp>
      <p:sp>
        <p:nvSpPr>
          <p:cNvPr id="2" name="流程圖: 循序存取儲存裝置 1"/>
          <p:cNvSpPr/>
          <p:nvPr/>
        </p:nvSpPr>
        <p:spPr>
          <a:xfrm>
            <a:off x="3235233" y="1123405"/>
            <a:ext cx="2730139" cy="3004457"/>
          </a:xfrm>
          <a:prstGeom prst="flowChartMagneticTap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latin typeface="文鼎疊圓體" panose="020B0609010101010101" pitchFamily="49" charset="-120"/>
                <a:ea typeface="文鼎疊圓體" panose="020B0609010101010101" pitchFamily="49" charset="-120"/>
              </a:rPr>
              <a:t>答錯了</a:t>
            </a:r>
            <a:r>
              <a:rPr lang="en-US" altLang="zh-TW" sz="4400" dirty="0">
                <a:latin typeface="文鼎疊圓體" panose="020B0609010101010101" pitchFamily="49" charset="-120"/>
                <a:ea typeface="文鼎疊圓體" panose="020B0609010101010101" pitchFamily="49" charset="-120"/>
              </a:rPr>
              <a:t>!</a:t>
            </a:r>
            <a:endParaRPr lang="zh-TW" altLang="en-US" sz="4400" dirty="0"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076994"/>
            <a:ext cx="4399950" cy="4673725"/>
          </a:xfrm>
          <a:prstGeom prst="rect">
            <a:avLst/>
          </a:prstGeom>
        </p:spPr>
      </p:pic>
      <p:sp>
        <p:nvSpPr>
          <p:cNvPr id="6" name="流程圖: 程序 5">
            <a:hlinkClick r:id="" action="ppaction://hlinkshowjump?jump=previousslide"/>
          </p:cNvPr>
          <p:cNvSpPr/>
          <p:nvPr/>
        </p:nvSpPr>
        <p:spPr>
          <a:xfrm>
            <a:off x="3383279" y="4911633"/>
            <a:ext cx="1998617" cy="1358537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重來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6794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0826" y="1598294"/>
            <a:ext cx="3805140" cy="4202890"/>
          </a:xfrm>
          <a:prstGeom prst="rect">
            <a:avLst/>
          </a:prstGeom>
        </p:spPr>
      </p:pic>
      <p:sp>
        <p:nvSpPr>
          <p:cNvPr id="4" name="心形 3"/>
          <p:cNvSpPr/>
          <p:nvPr/>
        </p:nvSpPr>
        <p:spPr>
          <a:xfrm>
            <a:off x="3069771" y="2076994"/>
            <a:ext cx="3187337" cy="2509344"/>
          </a:xfrm>
          <a:prstGeom prst="heart">
            <a:avLst/>
          </a:prstGeom>
          <a:solidFill>
            <a:srgbClr val="C5F0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答對了</a:t>
            </a:r>
            <a:r>
              <a:rPr lang="en-US" altLang="zh-TW" sz="4400" dirty="0">
                <a:solidFill>
                  <a:srgbClr val="00B0F0"/>
                </a:solidFill>
                <a:latin typeface="文鼎疊圓體" panose="020B0609010101010101" pitchFamily="49" charset="-120"/>
                <a:ea typeface="文鼎疊圓體" panose="020B0609010101010101" pitchFamily="49" charset="-120"/>
              </a:rPr>
              <a:t>!</a:t>
            </a:r>
            <a:endParaRPr lang="zh-TW" altLang="en-US" sz="4400" dirty="0">
              <a:solidFill>
                <a:srgbClr val="00B0F0"/>
              </a:solidFill>
              <a:latin typeface="文鼎疊圓體" panose="020B0609010101010101" pitchFamily="49" charset="-120"/>
              <a:ea typeface="文鼎疊圓體" panose="020B0609010101010101" pitchFamily="49" charset="-120"/>
            </a:endParaRPr>
          </a:p>
        </p:txBody>
      </p:sp>
      <p:sp>
        <p:nvSpPr>
          <p:cNvPr id="5" name="流程圖: 程序 4">
            <a:hlinkClick r:id="" action="ppaction://hlinkshowjump?jump=firstslide"/>
          </p:cNvPr>
          <p:cNvSpPr/>
          <p:nvPr/>
        </p:nvSpPr>
        <p:spPr>
          <a:xfrm>
            <a:off x="3664130" y="4586338"/>
            <a:ext cx="1998617" cy="1358537"/>
          </a:xfrm>
          <a:prstGeom prst="flowChartProcess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掰</a:t>
            </a:r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掰</a:t>
            </a:r>
            <a:endParaRPr lang="zh-TW" altLang="en-US" sz="40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3363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</TotalTime>
  <Words>30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文鼎疊圓體</vt:lpstr>
      <vt:lpstr>新細明體</vt:lpstr>
      <vt:lpstr>Arial</vt:lpstr>
      <vt:lpstr>Calibri</vt:lpstr>
      <vt:lpstr>Calibri Light</vt:lpstr>
      <vt:lpstr>Office 佈景主題</vt:lpstr>
      <vt:lpstr>請你猜一猜?</vt:lpstr>
      <vt:lpstr>用過的衛生紙會變成什麼顏色?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請你猜一猜?</dc:title>
  <dc:creator>Windows 使用者</dc:creator>
  <cp:lastModifiedBy>Windows 使用者</cp:lastModifiedBy>
  <cp:revision>9</cp:revision>
  <dcterms:created xsi:type="dcterms:W3CDTF">2022-10-24T03:38:37Z</dcterms:created>
  <dcterms:modified xsi:type="dcterms:W3CDTF">2022-11-07T03:54:20Z</dcterms:modified>
</cp:coreProperties>
</file>