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5F4"/>
    <a:srgbClr val="C8CAF2"/>
    <a:srgbClr val="CCFFCC"/>
    <a:srgbClr val="CCCCFF"/>
    <a:srgbClr val="C2FCE0"/>
    <a:srgbClr val="EEB4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8D5E-FC26-4563-A1F3-B2351E11B90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D7A6F-AA3D-4664-892A-4EF7C9343F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9069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8D5E-FC26-4563-A1F3-B2351E11B90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D7A6F-AA3D-4664-892A-4EF7C9343F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2330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8D5E-FC26-4563-A1F3-B2351E11B90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D7A6F-AA3D-4664-892A-4EF7C9343F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286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8D5E-FC26-4563-A1F3-B2351E11B90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D7A6F-AA3D-4664-892A-4EF7C9343F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0874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8D5E-FC26-4563-A1F3-B2351E11B90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D7A6F-AA3D-4664-892A-4EF7C9343F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3258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8D5E-FC26-4563-A1F3-B2351E11B90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D7A6F-AA3D-4664-892A-4EF7C9343F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3946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8D5E-FC26-4563-A1F3-B2351E11B90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D7A6F-AA3D-4664-892A-4EF7C9343F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459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8D5E-FC26-4563-A1F3-B2351E11B90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D7A6F-AA3D-4664-892A-4EF7C9343F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1757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8D5E-FC26-4563-A1F3-B2351E11B90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D7A6F-AA3D-4664-892A-4EF7C9343F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1926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8D5E-FC26-4563-A1F3-B2351E11B90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D7A6F-AA3D-4664-892A-4EF7C9343F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8737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8D5E-FC26-4563-A1F3-B2351E11B90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D7A6F-AA3D-4664-892A-4EF7C9343F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6863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7000">
              <a:srgbClr val="C8CAF2"/>
            </a:gs>
            <a:gs pos="0">
              <a:schemeClr val="bg1"/>
            </a:gs>
            <a:gs pos="24000">
              <a:srgbClr val="EEB4D9"/>
            </a:gs>
            <a:gs pos="95000">
              <a:srgbClr val="C2FCE0"/>
            </a:gs>
            <a:gs pos="70000">
              <a:srgbClr val="CCE5F4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9E8D5E-FC26-4563-A1F3-B2351E11B90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BD7A6F-AA3D-4664-892A-4EF7C9343F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493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993573" y="809898"/>
            <a:ext cx="6267994" cy="862148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latin typeface="文鼎空疊圓" panose="020B0609010101010101" pitchFamily="49" charset="-120"/>
                <a:ea typeface="文鼎空疊圓" panose="020B0609010101010101" pitchFamily="49" charset="-120"/>
              </a:rPr>
              <a:t>快來玩腦筋急轉彎吧</a:t>
            </a:r>
            <a:r>
              <a:rPr lang="en-US" altLang="zh-TW" dirty="0" smtClean="0">
                <a:latin typeface="文鼎空疊圓" panose="020B0609010101010101" pitchFamily="49" charset="-120"/>
                <a:ea typeface="文鼎空疊圓" panose="020B0609010101010101" pitchFamily="49" charset="-120"/>
              </a:rPr>
              <a:t>!!!!</a:t>
            </a:r>
            <a:endParaRPr lang="zh-TW" altLang="en-US" dirty="0"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4254471" y="3561136"/>
            <a:ext cx="2166425" cy="914400"/>
          </a:xfrm>
          <a:prstGeom prst="roundRect">
            <a:avLst/>
          </a:prstGeom>
          <a:solidFill>
            <a:srgbClr val="C8CAF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開始</a:t>
            </a:r>
            <a:endParaRPr lang="zh-TW" altLang="en-US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3923" y="4360747"/>
            <a:ext cx="4678690" cy="2328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40825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250" advTm="27000">
        <p14:honeycomb/>
        <p:sndAc>
          <p:stSnd>
            <p:snd r:embed="rId2" name="coin.wav"/>
          </p:stSnd>
        </p:sndAc>
      </p:transition>
    </mc:Choice>
    <mc:Fallback>
      <p:transition spd="slow" advTm="27000">
        <p:fade/>
        <p:sndAc>
          <p:stSnd>
            <p:snd r:embed="rId2" name="coi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pPr algn="ctr"/>
            <a:r>
              <a:rPr lang="zh-TW" altLang="en-US" dirty="0" smtClean="0">
                <a:latin typeface="文鼎空疊圓" panose="020B0609010101010101" pitchFamily="49" charset="-120"/>
                <a:ea typeface="文鼎空疊圓" panose="020B0609010101010101" pitchFamily="49" charset="-120"/>
              </a:rPr>
              <a:t>兩個嘴巴</a:t>
            </a:r>
            <a:r>
              <a:rPr lang="zh-TW" altLang="en-US" dirty="0">
                <a:latin typeface="文鼎空疊圓" panose="020B0609010101010101" pitchFamily="49" charset="-120"/>
                <a:ea typeface="文鼎空疊圓" panose="020B0609010101010101" pitchFamily="49" charset="-120"/>
              </a:rPr>
              <a:t> </a:t>
            </a:r>
            <a:r>
              <a:rPr lang="zh-TW" altLang="en-US" dirty="0" smtClean="0">
                <a:latin typeface="文鼎空疊圓" panose="020B0609010101010101" pitchFamily="49" charset="-120"/>
                <a:ea typeface="文鼎空疊圓" panose="020B0609010101010101" pitchFamily="49" charset="-120"/>
              </a:rPr>
              <a:t>猜ㄧ</a:t>
            </a:r>
            <a:r>
              <a:rPr lang="zh-TW" altLang="en-US" dirty="0">
                <a:latin typeface="文鼎空疊圓" panose="020B0609010101010101" pitchFamily="49" charset="-120"/>
                <a:ea typeface="文鼎空疊圓" panose="020B0609010101010101" pitchFamily="49" charset="-120"/>
              </a:rPr>
              <a:t>字</a:t>
            </a:r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8274816" y="3459952"/>
            <a:ext cx="2166425" cy="914400"/>
          </a:xfrm>
          <a:prstGeom prst="roundRect">
            <a:avLst/>
          </a:prstGeom>
          <a:solidFill>
            <a:srgbClr val="C8CAF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口</a:t>
            </a:r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口</a:t>
            </a:r>
          </a:p>
        </p:txBody>
      </p:sp>
      <p:sp>
        <p:nvSpPr>
          <p:cNvPr id="4" name="圓角矩形 3">
            <a:hlinkClick r:id="" action="ppaction://hlinkshowjump?jump=lastslide"/>
          </p:cNvPr>
          <p:cNvSpPr/>
          <p:nvPr/>
        </p:nvSpPr>
        <p:spPr>
          <a:xfrm>
            <a:off x="3929575" y="4654062"/>
            <a:ext cx="2166425" cy="914400"/>
          </a:xfrm>
          <a:prstGeom prst="roundRect">
            <a:avLst/>
          </a:prstGeom>
          <a:solidFill>
            <a:srgbClr val="C8CAF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吅</a:t>
            </a: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1698444" y="2579078"/>
            <a:ext cx="2166425" cy="914400"/>
          </a:xfrm>
          <a:prstGeom prst="roundRect">
            <a:avLst/>
          </a:prstGeom>
          <a:solidFill>
            <a:srgbClr val="C8CAF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回</a:t>
            </a:r>
          </a:p>
        </p:txBody>
      </p:sp>
      <p:sp>
        <p:nvSpPr>
          <p:cNvPr id="6" name="六角星形 5"/>
          <p:cNvSpPr/>
          <p:nvPr/>
        </p:nvSpPr>
        <p:spPr>
          <a:xfrm rot="21140964">
            <a:off x="8630555" y="1085176"/>
            <a:ext cx="914400" cy="808366"/>
          </a:xfrm>
          <a:prstGeom prst="star6">
            <a:avLst/>
          </a:prstGeom>
          <a:solidFill>
            <a:srgbClr val="CCE5F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哇</a:t>
            </a:r>
            <a:endParaRPr lang="zh-TW" altLang="en-US" dirty="0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7877" y="2579078"/>
            <a:ext cx="2097028" cy="1761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1705827"/>
      </p:ext>
    </p:extLst>
  </p:cSld>
  <p:clrMapOvr>
    <a:masterClrMapping/>
  </p:clrMapOvr>
  <p:transition spd="med" advTm="13000">
    <p:checker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橢圓 2"/>
          <p:cNvSpPr/>
          <p:nvPr/>
        </p:nvSpPr>
        <p:spPr>
          <a:xfrm>
            <a:off x="3126042" y="2308107"/>
            <a:ext cx="2841674" cy="1799250"/>
          </a:xfrm>
          <a:prstGeom prst="ellipse">
            <a:avLst/>
          </a:prstGeom>
          <a:gradFill>
            <a:gsLst>
              <a:gs pos="47000">
                <a:srgbClr val="C8CAF2"/>
              </a:gs>
              <a:gs pos="0">
                <a:schemeClr val="bg1"/>
              </a:gs>
              <a:gs pos="24000">
                <a:srgbClr val="EEB4D9"/>
              </a:gs>
              <a:gs pos="95000">
                <a:srgbClr val="C2FCE0"/>
              </a:gs>
              <a:gs pos="70000">
                <a:srgbClr val="CCE5F4"/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文鼎空疊圓" panose="020B0609010101010101" pitchFamily="49" charset="-120"/>
                <a:ea typeface="文鼎空疊圓" panose="020B0609010101010101" pitchFamily="49" charset="-120"/>
              </a:rPr>
              <a:t>恭喜你</a:t>
            </a:r>
            <a:r>
              <a:rPr lang="en-US" altLang="zh-TW" dirty="0" smtClean="0">
                <a:latin typeface="文鼎空疊圓" panose="020B0609010101010101" pitchFamily="49" charset="-120"/>
                <a:ea typeface="文鼎空疊圓" panose="020B0609010101010101" pitchFamily="49" charset="-120"/>
              </a:rPr>
              <a:t>,</a:t>
            </a:r>
            <a:r>
              <a:rPr lang="zh-TW" altLang="en-US" dirty="0" smtClean="0">
                <a:latin typeface="文鼎空疊圓" panose="020B0609010101010101" pitchFamily="49" charset="-120"/>
                <a:ea typeface="文鼎空疊圓" panose="020B0609010101010101" pitchFamily="49" charset="-120"/>
              </a:rPr>
              <a:t>答錯了</a:t>
            </a:r>
            <a:endParaRPr lang="zh-TW" altLang="en-US" dirty="0"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2792" y="4107357"/>
            <a:ext cx="2073756" cy="1871412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previousslide"/>
          </p:cNvPr>
          <p:cNvSpPr/>
          <p:nvPr/>
        </p:nvSpPr>
        <p:spPr>
          <a:xfrm>
            <a:off x="5223245" y="953588"/>
            <a:ext cx="2166425" cy="914400"/>
          </a:xfrm>
          <a:prstGeom prst="roundRect">
            <a:avLst/>
          </a:prstGeom>
          <a:solidFill>
            <a:srgbClr val="C8CAF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開始</a:t>
            </a:r>
            <a:endParaRPr lang="zh-TW" altLang="en-US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733594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 advTm="11000">
        <p14:ferris dir="l"/>
        <p:sndAc>
          <p:stSnd>
            <p:snd r:embed="rId2" name="suction.wav"/>
          </p:stSnd>
        </p:sndAc>
      </p:transition>
    </mc:Choice>
    <mc:Fallback>
      <p:transition spd="slow" advTm="11000">
        <p:fade/>
        <p:sndAc>
          <p:stSnd>
            <p:snd r:embed="rId2" name="suctio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橢圓 3"/>
          <p:cNvSpPr/>
          <p:nvPr/>
        </p:nvSpPr>
        <p:spPr>
          <a:xfrm>
            <a:off x="3853541" y="2259874"/>
            <a:ext cx="2207625" cy="1658983"/>
          </a:xfrm>
          <a:prstGeom prst="ellipse">
            <a:avLst/>
          </a:prstGeom>
          <a:gradFill>
            <a:gsLst>
              <a:gs pos="47000">
                <a:srgbClr val="C8CAF2"/>
              </a:gs>
              <a:gs pos="0">
                <a:schemeClr val="bg1"/>
              </a:gs>
              <a:gs pos="24000">
                <a:srgbClr val="CCCCFF"/>
              </a:gs>
              <a:gs pos="95000">
                <a:srgbClr val="CCFFCC"/>
              </a:gs>
              <a:gs pos="70000">
                <a:srgbClr val="CCE5F4"/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文鼎空疊圓" panose="020B0609010101010101" pitchFamily="49" charset="-120"/>
                <a:ea typeface="文鼎空疊圓" panose="020B0609010101010101" pitchFamily="49" charset="-120"/>
              </a:rPr>
              <a:t>哇</a:t>
            </a:r>
            <a:r>
              <a:rPr lang="en-US" altLang="zh-TW" dirty="0" smtClean="0">
                <a:latin typeface="文鼎空疊圓" panose="020B0609010101010101" pitchFamily="49" charset="-120"/>
                <a:ea typeface="文鼎空疊圓" panose="020B0609010101010101" pitchFamily="49" charset="-120"/>
              </a:rPr>
              <a:t>!!!!</a:t>
            </a:r>
            <a:r>
              <a:rPr lang="zh-TW" altLang="en-US" dirty="0" smtClean="0">
                <a:latin typeface="文鼎空疊圓" panose="020B0609010101010101" pitchFamily="49" charset="-120"/>
                <a:ea typeface="文鼎空疊圓" panose="020B0609010101010101" pitchFamily="49" charset="-120"/>
              </a:rPr>
              <a:t>你答對了</a:t>
            </a:r>
            <a:endParaRPr lang="zh-TW" altLang="en-US" dirty="0"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  <p:sp>
        <p:nvSpPr>
          <p:cNvPr id="5" name="圓角矩形 4">
            <a:hlinkClick r:id="" action="ppaction://hlinkshowjump?jump=endshow"/>
          </p:cNvPr>
          <p:cNvSpPr/>
          <p:nvPr/>
        </p:nvSpPr>
        <p:spPr>
          <a:xfrm>
            <a:off x="6492240" y="1345474"/>
            <a:ext cx="2166425" cy="914400"/>
          </a:xfrm>
          <a:prstGeom prst="roundRect">
            <a:avLst/>
          </a:prstGeom>
          <a:solidFill>
            <a:srgbClr val="C8CAF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在玩一次</a:t>
            </a:r>
            <a:endParaRPr lang="zh-TW" altLang="en-US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184" y="4052052"/>
            <a:ext cx="4035425" cy="2531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3018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Tm="11000">
        <p14:glitter pattern="hexagon"/>
        <p:sndAc>
          <p:stSnd>
            <p:snd r:embed="rId2" name="wind.wav"/>
          </p:stSnd>
        </p:sndAc>
      </p:transition>
    </mc:Choice>
    <mc:Fallback>
      <p:transition spd="slow" advTm="11000">
        <p:fade/>
        <p:sndAc>
          <p:stSnd>
            <p:snd r:embed="rId2" name="wind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34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文鼎空疊圓</vt:lpstr>
      <vt:lpstr>清松手寫體1</vt:lpstr>
      <vt:lpstr>清松手寫體2</vt:lpstr>
      <vt:lpstr>新細明體</vt:lpstr>
      <vt:lpstr>Arial</vt:lpstr>
      <vt:lpstr>Calibri</vt:lpstr>
      <vt:lpstr>Calibri Light</vt:lpstr>
      <vt:lpstr>Office 佈景主題</vt:lpstr>
      <vt:lpstr>快來玩腦筋急轉彎吧!!!!</vt:lpstr>
      <vt:lpstr>兩個嘴巴 猜ㄧ字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快來玩腦筋急轉彎吧!!!!</dc:title>
  <dc:creator>Windows 使用者</dc:creator>
  <cp:lastModifiedBy>Windows 使用者</cp:lastModifiedBy>
  <cp:revision>12</cp:revision>
  <dcterms:created xsi:type="dcterms:W3CDTF">2022-10-24T03:38:44Z</dcterms:created>
  <dcterms:modified xsi:type="dcterms:W3CDTF">2022-11-07T04:00:12Z</dcterms:modified>
</cp:coreProperties>
</file>