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B1F1"/>
    <a:srgbClr val="F0B2B6"/>
    <a:srgbClr val="F7FAFD"/>
    <a:srgbClr val="FF99FF"/>
    <a:srgbClr val="0099FF"/>
    <a:srgbClr val="FFFF99"/>
    <a:srgbClr val="00FFFF"/>
    <a:srgbClr val="CC00FF"/>
    <a:srgbClr val="6600CC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4EC21-C3FF-4E7F-8D3F-CE57A5B8A41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DB67-6AA5-48E8-AD93-5EC6399E9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0035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4EC21-C3FF-4E7F-8D3F-CE57A5B8A41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DB67-6AA5-48E8-AD93-5EC6399E9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335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4EC21-C3FF-4E7F-8D3F-CE57A5B8A41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DB67-6AA5-48E8-AD93-5EC6399E9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5705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4EC21-C3FF-4E7F-8D3F-CE57A5B8A41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DB67-6AA5-48E8-AD93-5EC6399E9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052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4EC21-C3FF-4E7F-8D3F-CE57A5B8A41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DB67-6AA5-48E8-AD93-5EC6399E9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120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4EC21-C3FF-4E7F-8D3F-CE57A5B8A41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DB67-6AA5-48E8-AD93-5EC6399E9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1421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4EC21-C3FF-4E7F-8D3F-CE57A5B8A41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DB67-6AA5-48E8-AD93-5EC6399E9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9444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4EC21-C3FF-4E7F-8D3F-CE57A5B8A41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DB67-6AA5-48E8-AD93-5EC6399E9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484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4EC21-C3FF-4E7F-8D3F-CE57A5B8A41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DB67-6AA5-48E8-AD93-5EC6399E9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205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4EC21-C3FF-4E7F-8D3F-CE57A5B8A41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DB67-6AA5-48E8-AD93-5EC6399E9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8398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4EC21-C3FF-4E7F-8D3F-CE57A5B8A41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9DB67-6AA5-48E8-AD93-5EC6399E9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8259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rgbClr val="E680CC"/>
            </a:gs>
            <a:gs pos="90826">
              <a:srgbClr val="FFFF99"/>
            </a:gs>
            <a:gs pos="61736">
              <a:srgbClr val="00FFFF"/>
            </a:gs>
            <a:gs pos="44000">
              <a:srgbClr val="E64DFF"/>
            </a:gs>
            <a:gs pos="25000">
              <a:srgbClr val="FF99FF"/>
            </a:gs>
            <a:gs pos="0">
              <a:schemeClr val="accent1">
                <a:lumMod val="40000"/>
                <a:lumOff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4EC21-C3FF-4E7F-8D3F-CE57A5B8A419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9DB67-6AA5-48E8-AD93-5EC6399E918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3680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049486" y="495753"/>
            <a:ext cx="3553098" cy="1325563"/>
          </a:xfrm>
        </p:spPr>
        <p:txBody>
          <a:bodyPr/>
          <a:lstStyle/>
          <a:p>
            <a:r>
              <a:rPr lang="zh-TW" altLang="en-US" dirty="0" smtClean="0"/>
              <a:t>  請你猜一猜</a:t>
            </a:r>
            <a:endParaRPr lang="zh-TW" altLang="en-US" dirty="0"/>
          </a:p>
        </p:txBody>
      </p:sp>
      <p:sp>
        <p:nvSpPr>
          <p:cNvPr id="3" name="橢圓形圖說文字 2">
            <a:hlinkClick r:id="" action="ppaction://hlinkshowjump?jump=nextslide"/>
          </p:cNvPr>
          <p:cNvSpPr/>
          <p:nvPr/>
        </p:nvSpPr>
        <p:spPr>
          <a:xfrm>
            <a:off x="4789045" y="4586067"/>
            <a:ext cx="2616591" cy="1955410"/>
          </a:xfrm>
          <a:prstGeom prst="wedgeEllipseCallou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2060"/>
                </a:solidFill>
              </a:rPr>
              <a:t>開始</a:t>
            </a:r>
            <a:endParaRPr lang="zh-TW" altLang="en-US" sz="4800" dirty="0">
              <a:solidFill>
                <a:srgbClr val="002060"/>
              </a:solidFill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91" y="796198"/>
            <a:ext cx="3500845" cy="2926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232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  <p:sndAc>
          <p:stSnd>
            <p:snd r:embed="rId2" name="coin.wav"/>
          </p:stSnd>
        </p:sndAc>
      </p:transition>
    </mc:Choice>
    <mc:Fallback>
      <p:transition spd="slow">
        <p:fade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哪一個動物玩遊戲一定會被淘汰</a:t>
            </a:r>
            <a:endParaRPr lang="zh-TW" altLang="en-US" dirty="0"/>
          </a:p>
        </p:txBody>
      </p:sp>
      <p:sp>
        <p:nvSpPr>
          <p:cNvPr id="5" name="橢圓形圖說文字 4">
            <a:hlinkClick r:id="" action="ppaction://hlinkshowjump?jump=lastslide"/>
          </p:cNvPr>
          <p:cNvSpPr/>
          <p:nvPr/>
        </p:nvSpPr>
        <p:spPr>
          <a:xfrm>
            <a:off x="520504" y="4232031"/>
            <a:ext cx="2616591" cy="1631852"/>
          </a:xfrm>
          <a:prstGeom prst="wedgeEllipseCallou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老虎</a:t>
            </a:r>
            <a:endParaRPr lang="zh-TW" altLang="en-US" sz="60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6" name="橢圓形圖說文字 5">
            <a:hlinkClick r:id="" action="ppaction://hlinkshowjump?jump=lastslide"/>
          </p:cNvPr>
          <p:cNvSpPr/>
          <p:nvPr/>
        </p:nvSpPr>
        <p:spPr>
          <a:xfrm>
            <a:off x="4900245" y="4372707"/>
            <a:ext cx="2616591" cy="1631852"/>
          </a:xfrm>
          <a:prstGeom prst="wedgeEllipseCallou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獅子</a:t>
            </a:r>
            <a:endParaRPr lang="zh-TW" altLang="en-US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7" name="橢圓形圖說文字 6">
            <a:hlinkClick r:id="rId4" action="ppaction://hlinksldjump"/>
          </p:cNvPr>
          <p:cNvSpPr/>
          <p:nvPr/>
        </p:nvSpPr>
        <p:spPr>
          <a:xfrm>
            <a:off x="9378461" y="4232031"/>
            <a:ext cx="2616591" cy="1631852"/>
          </a:xfrm>
          <a:prstGeom prst="wedgeEllipseCallou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狼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19017094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whoosh.wav"/>
          </p:stSnd>
        </p:sndAc>
      </p:transition>
    </mc:Choice>
    <mc:Fallback>
      <p:transition spd="slow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星形 1"/>
          <p:cNvSpPr/>
          <p:nvPr/>
        </p:nvSpPr>
        <p:spPr>
          <a:xfrm>
            <a:off x="6872069" y="597877"/>
            <a:ext cx="4994030" cy="4839286"/>
          </a:xfrm>
          <a:prstGeom prst="star4">
            <a:avLst/>
          </a:prstGeom>
          <a:gradFill>
            <a:gsLst>
              <a:gs pos="73000">
                <a:srgbClr val="FF99FF"/>
              </a:gs>
              <a:gs pos="41000">
                <a:srgbClr val="F0B2B6"/>
              </a:gs>
              <a:gs pos="18000">
                <a:srgbClr val="D1B1F1"/>
              </a:gs>
              <a:gs pos="98000">
                <a:srgbClr val="0099FF"/>
              </a:gs>
              <a:gs pos="0">
                <a:srgbClr val="F7FAFD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Blackletter686 BT" panose="03040802020608040804" pitchFamily="66" charset="0"/>
              </a:rPr>
              <a:t>恭</a:t>
            </a:r>
            <a:r>
              <a:rPr lang="zh-TW" altLang="en-US" sz="4800" dirty="0">
                <a:latin typeface="Blackletter686 BT" panose="03040802020608040804" pitchFamily="66" charset="0"/>
              </a:rPr>
              <a:t>喜</a:t>
            </a:r>
            <a:r>
              <a:rPr lang="zh-TW" altLang="en-US" sz="4800" dirty="0" smtClean="0">
                <a:latin typeface="Blackletter686 BT" panose="03040802020608040804" pitchFamily="66" charset="0"/>
              </a:rPr>
              <a:t>你</a:t>
            </a:r>
            <a:endParaRPr lang="zh-TW" altLang="en-US" sz="4800" dirty="0">
              <a:latin typeface="Blackletter686 BT" panose="03040802020608040804" pitchFamily="66" charset="0"/>
            </a:endParaRPr>
          </a:p>
        </p:txBody>
      </p:sp>
      <p:sp>
        <p:nvSpPr>
          <p:cNvPr id="3" name="橢圓形圖說文字 2">
            <a:hlinkClick r:id="" action="ppaction://hlinkshowjump?jump=endshow"/>
          </p:cNvPr>
          <p:cNvSpPr/>
          <p:nvPr/>
        </p:nvSpPr>
        <p:spPr>
          <a:xfrm>
            <a:off x="4304714" y="267287"/>
            <a:ext cx="3924887" cy="2489981"/>
          </a:xfrm>
          <a:prstGeom prst="wedgeEllipseCallout">
            <a:avLst/>
          </a:prstGeom>
          <a:solidFill>
            <a:srgbClr val="F0B2B6"/>
          </a:solidFill>
          <a:ln>
            <a:solidFill>
              <a:srgbClr val="F0B2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再見</a:t>
            </a:r>
            <a:endParaRPr lang="zh-TW" altLang="en-US" sz="8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562" y="2622210"/>
            <a:ext cx="5157595" cy="383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215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  <p:sndAc>
          <p:stSnd>
            <p:snd r:embed="rId2" name="push.wav"/>
          </p:stSnd>
        </p:sndAc>
      </p:transition>
    </mc:Choice>
    <mc:Fallback>
      <p:transition spd="slow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1000">
              <a:srgbClr val="E680CC"/>
            </a:gs>
            <a:gs pos="90826">
              <a:srgbClr val="FFFF99"/>
            </a:gs>
            <a:gs pos="61736">
              <a:srgbClr val="00FFFF"/>
            </a:gs>
            <a:gs pos="44000">
              <a:srgbClr val="E64DFF"/>
            </a:gs>
            <a:gs pos="25000">
              <a:srgbClr val="FF99FF"/>
            </a:gs>
            <a:gs pos="0">
              <a:schemeClr val="accent1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三十二角星形 1"/>
          <p:cNvSpPr/>
          <p:nvPr/>
        </p:nvSpPr>
        <p:spPr>
          <a:xfrm rot="10566368" flipV="1">
            <a:off x="6235338" y="707400"/>
            <a:ext cx="4815840" cy="3826413"/>
          </a:xfrm>
          <a:prstGeom prst="star32">
            <a:avLst/>
          </a:prstGeom>
          <a:gradFill>
            <a:gsLst>
              <a:gs pos="0">
                <a:srgbClr val="F7FAFD">
                  <a:alpha val="30980"/>
                </a:srgbClr>
              </a:gs>
              <a:gs pos="22000">
                <a:srgbClr val="F0B2B6"/>
              </a:gs>
              <a:gs pos="44000">
                <a:srgbClr val="D1B1F1"/>
              </a:gs>
              <a:gs pos="73000">
                <a:srgbClr val="FFFF99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答錯</a:t>
            </a:r>
            <a:r>
              <a:rPr lang="zh-TW" altLang="en-US" sz="3200" dirty="0" smtClean="0"/>
              <a:t>了</a:t>
            </a:r>
            <a:endParaRPr lang="zh-TW" altLang="en-US" sz="3200" dirty="0"/>
          </a:p>
        </p:txBody>
      </p:sp>
      <p:sp>
        <p:nvSpPr>
          <p:cNvPr id="3" name="橢圓形圖說文字 2">
            <a:hlinkClick r:id="" action="ppaction://hlinkshowjump?jump=firstslide"/>
          </p:cNvPr>
          <p:cNvSpPr/>
          <p:nvPr/>
        </p:nvSpPr>
        <p:spPr>
          <a:xfrm>
            <a:off x="1679650" y="0"/>
            <a:ext cx="3924886" cy="2883876"/>
          </a:xfrm>
          <a:prstGeom prst="wedgeEllipseCallout">
            <a:avLst/>
          </a:prstGeom>
          <a:solidFill>
            <a:srgbClr val="D1B1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開始</a:t>
            </a:r>
            <a:endParaRPr lang="zh-TW" altLang="en-US" sz="9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4440" y="3588015"/>
            <a:ext cx="27940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429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voltage.wav"/>
          </p:stSnd>
        </p:sndAc>
      </p:transition>
    </mc:Choice>
    <mc:Fallback>
      <p:transition spd="slow">
        <p:fad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25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Arial</vt:lpstr>
      <vt:lpstr>Blackletter686 BT</vt:lpstr>
      <vt:lpstr>Calibri</vt:lpstr>
      <vt:lpstr>Calibri Light</vt:lpstr>
      <vt:lpstr>Office 佈景主題</vt:lpstr>
      <vt:lpstr>  請你猜一猜</vt:lpstr>
      <vt:lpstr>哪一個動物玩遊戲一定會被淘汰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11</cp:revision>
  <dcterms:created xsi:type="dcterms:W3CDTF">2022-10-24T03:38:39Z</dcterms:created>
  <dcterms:modified xsi:type="dcterms:W3CDTF">2022-11-07T03:50:15Z</dcterms:modified>
</cp:coreProperties>
</file>