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CC99"/>
    <a:srgbClr val="3366FF"/>
    <a:srgbClr val="00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11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02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6594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30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19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78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82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82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85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75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9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FFCC99"/>
            </a:gs>
            <a:gs pos="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EDA86-9506-4F5D-A140-B22358843748}" type="datetimeFigureOut">
              <a:rPr lang="zh-TW" altLang="en-US" smtClean="0"/>
              <a:t>2022/10/24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44AAB-7692-4DC8-8F8A-93FB110FA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16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51263" y="37818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快問快答極速題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455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034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 rot="385207">
            <a:off x="6096333" y="246182"/>
            <a:ext cx="5880296" cy="4529799"/>
          </a:xfrm>
          <a:prstGeom prst="irregularSeal2">
            <a:avLst/>
          </a:prstGeom>
          <a:gradFill>
            <a:gsLst>
              <a:gs pos="73000">
                <a:schemeClr val="accent1">
                  <a:lumMod val="75000"/>
                </a:schemeClr>
              </a:gs>
              <a:gs pos="26000">
                <a:schemeClr val="accent4">
                  <a:lumMod val="40000"/>
                  <a:lumOff val="60000"/>
                </a:schemeClr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哈哈哈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你答錯了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好可憐喔</a:t>
            </a:r>
            <a:r>
              <a:rPr lang="en-US" altLang="zh-TW" dirty="0" smtClean="0"/>
              <a:t>~~</a:t>
            </a:r>
            <a:r>
              <a:rPr lang="en-US" altLang="zh-TW" dirty="0"/>
              <a:t>~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9774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綵帶 (向上) 1"/>
          <p:cNvSpPr/>
          <p:nvPr/>
        </p:nvSpPr>
        <p:spPr>
          <a:xfrm>
            <a:off x="5809955" y="3066755"/>
            <a:ext cx="6119447" cy="3179300"/>
          </a:xfrm>
          <a:prstGeom prst="ribbon2">
            <a:avLst/>
          </a:prstGeom>
          <a:gradFill>
            <a:gsLst>
              <a:gs pos="69000">
                <a:srgbClr val="66FF66"/>
              </a:gs>
              <a:gs pos="24000">
                <a:srgbClr val="3366FF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答對了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156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20</Words>
  <Application>Microsoft Office PowerPoint</Application>
  <PresentationFormat>寬螢幕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快問快答極速題</vt:lpstr>
      <vt:lpstr>請問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快問快答極速題</dc:title>
  <dc:creator>Windows 使用者</dc:creator>
  <cp:lastModifiedBy>Windows 使用者</cp:lastModifiedBy>
  <cp:revision>4</cp:revision>
  <dcterms:created xsi:type="dcterms:W3CDTF">2022-10-24T03:38:45Z</dcterms:created>
  <dcterms:modified xsi:type="dcterms:W3CDTF">2022-10-24T04:00:21Z</dcterms:modified>
</cp:coreProperties>
</file>