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FFFF"/>
    <a:srgbClr val="CC99FF"/>
    <a:srgbClr val="FFCCFF"/>
    <a:srgbClr val="FFCCCC"/>
    <a:srgbClr val="FF99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0A96-4B56-47D7-B51B-A1029BE100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95D3-FE49-4F5B-A2CF-0F5DC972C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9093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0A96-4B56-47D7-B51B-A1029BE100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95D3-FE49-4F5B-A2CF-0F5DC972C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7070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0A96-4B56-47D7-B51B-A1029BE100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95D3-FE49-4F5B-A2CF-0F5DC972C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8827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0A96-4B56-47D7-B51B-A1029BE100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95D3-FE49-4F5B-A2CF-0F5DC972C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69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0A96-4B56-47D7-B51B-A1029BE100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95D3-FE49-4F5B-A2CF-0F5DC972C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3173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0A96-4B56-47D7-B51B-A1029BE100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95D3-FE49-4F5B-A2CF-0F5DC972C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0070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0A96-4B56-47D7-B51B-A1029BE100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95D3-FE49-4F5B-A2CF-0F5DC972C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3921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0A96-4B56-47D7-B51B-A1029BE100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95D3-FE49-4F5B-A2CF-0F5DC972C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6714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0A96-4B56-47D7-B51B-A1029BE100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95D3-FE49-4F5B-A2CF-0F5DC972C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6689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0A96-4B56-47D7-B51B-A1029BE100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95D3-FE49-4F5B-A2CF-0F5DC972C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2854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0A96-4B56-47D7-B51B-A1029BE100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95D3-FE49-4F5B-A2CF-0F5DC972C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172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2000">
              <a:srgbClr val="FFCCCC"/>
            </a:gs>
            <a:gs pos="57000">
              <a:srgbClr val="FFCCFF"/>
            </a:gs>
            <a:gs pos="98000">
              <a:srgbClr val="CC99F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D0A96-4B56-47D7-B51B-A1029BE1002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695D3-FE49-4F5B-A2CF-0F5DC972C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853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731520" y="731519"/>
            <a:ext cx="10672354" cy="1201783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請你猜猜看</a:t>
            </a:r>
            <a:endParaRPr lang="zh-TW" altLang="en-US" sz="5400" dirty="0">
              <a:latin typeface="文鼎空疊圓" panose="020B0609010101010101" pitchFamily="49" charset="-120"/>
              <a:ea typeface="文鼎空疊圓" panose="020B0609010101010101" pitchFamily="49" charset="-120"/>
              <a:cs typeface="Miriam Mono CLM" panose="02000503000000000000" pitchFamily="2" charset="-79"/>
            </a:endParaRPr>
          </a:p>
        </p:txBody>
      </p:sp>
      <p:sp>
        <p:nvSpPr>
          <p:cNvPr id="10" name="圓角矩形 9">
            <a:hlinkClick r:id="" action="ppaction://hlinkshowjump?jump=nextslide"/>
          </p:cNvPr>
          <p:cNvSpPr/>
          <p:nvPr/>
        </p:nvSpPr>
        <p:spPr>
          <a:xfrm>
            <a:off x="4813663" y="4358639"/>
            <a:ext cx="2508068" cy="1371600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開始</a:t>
            </a:r>
            <a:endParaRPr lang="zh-TW" altLang="en-US" sz="48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606001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馬、虎、狼是誰把龍藏起來</a:t>
            </a:r>
            <a:r>
              <a:rPr lang="en-US" altLang="zh-TW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?</a:t>
            </a:r>
            <a:endParaRPr lang="zh-TW" altLang="en-US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7582989" y="4005942"/>
            <a:ext cx="2508068" cy="1371600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狼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1608909" y="4005942"/>
            <a:ext cx="2508068" cy="1371600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馬</a:t>
            </a:r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4575265" y="4005942"/>
            <a:ext cx="2609305" cy="1371600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虎</a:t>
            </a:r>
          </a:p>
        </p:txBody>
      </p:sp>
    </p:spTree>
    <p:extLst>
      <p:ext uri="{BB962C8B-B14F-4D97-AF65-F5344CB8AC3E}">
        <p14:creationId xmlns:p14="http://schemas.microsoft.com/office/powerpoint/2010/main" val="12398332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 2"/>
          <p:cNvSpPr/>
          <p:nvPr/>
        </p:nvSpPr>
        <p:spPr>
          <a:xfrm>
            <a:off x="6687179" y="800142"/>
            <a:ext cx="4304713" cy="3235569"/>
          </a:xfrm>
          <a:prstGeom prst="ellipse">
            <a:avLst/>
          </a:prstGeom>
          <a:gradFill>
            <a:gsLst>
              <a:gs pos="25000">
                <a:schemeClr val="bg1"/>
              </a:gs>
              <a:gs pos="100000">
                <a:srgbClr val="FF3399"/>
              </a:gs>
            </a:gsLst>
            <a:lin ang="135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答錯了</a:t>
            </a:r>
            <a:r>
              <a:rPr lang="zh-TW" altLang="en-US" sz="28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 </a:t>
            </a:r>
            <a:r>
              <a:rPr lang="zh-TW" altLang="en-US" sz="28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  真可惜</a:t>
            </a:r>
            <a:endParaRPr lang="zh-TW" altLang="en-US" sz="28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987" y="522095"/>
            <a:ext cx="3643344" cy="387004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5264331" y="5094514"/>
            <a:ext cx="2508068" cy="1371600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重</a:t>
            </a:r>
            <a:r>
              <a:rPr lang="zh-TW" altLang="en-US" sz="48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新</a:t>
            </a:r>
          </a:p>
        </p:txBody>
      </p:sp>
    </p:spTree>
    <p:extLst>
      <p:ext uri="{BB962C8B-B14F-4D97-AF65-F5344CB8AC3E}">
        <p14:creationId xmlns:p14="http://schemas.microsoft.com/office/powerpoint/2010/main" val="3819727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 2"/>
          <p:cNvSpPr/>
          <p:nvPr/>
        </p:nvSpPr>
        <p:spPr>
          <a:xfrm>
            <a:off x="3735977" y="979714"/>
            <a:ext cx="4585063" cy="3631474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答對了</a:t>
            </a:r>
            <a:r>
              <a:rPr lang="en-US" altLang="zh-TW" sz="32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!</a:t>
            </a:r>
            <a:r>
              <a:rPr lang="zh-TW" altLang="en-US" sz="32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  </a:t>
            </a:r>
            <a:r>
              <a:rPr lang="zh-TW" altLang="en-US" sz="32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因為</a:t>
            </a:r>
            <a:r>
              <a:rPr lang="en-US" altLang="zh-TW" sz="32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wolf(</a:t>
            </a:r>
            <a:r>
              <a:rPr lang="zh-TW" altLang="en-US" sz="32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狼</a:t>
            </a:r>
            <a:r>
              <a:rPr lang="en-US" altLang="zh-TW" sz="32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)</a:t>
            </a:r>
            <a:r>
              <a:rPr lang="zh-TW" altLang="en-US" sz="32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藏</a:t>
            </a:r>
            <a:r>
              <a:rPr lang="zh-TW" altLang="en-US" sz="32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龍</a:t>
            </a:r>
            <a:endParaRPr lang="zh-TW" altLang="en-US" sz="32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4774474" y="4985657"/>
            <a:ext cx="2508068" cy="1371600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離</a:t>
            </a:r>
            <a:r>
              <a:rPr lang="zh-TW" altLang="en-US" sz="48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開</a:t>
            </a:r>
          </a:p>
        </p:txBody>
      </p:sp>
    </p:spTree>
    <p:extLst>
      <p:ext uri="{BB962C8B-B14F-4D97-AF65-F5344CB8AC3E}">
        <p14:creationId xmlns:p14="http://schemas.microsoft.com/office/powerpoint/2010/main" val="2017908194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38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文鼎空疊圓</vt:lpstr>
      <vt:lpstr>新細明體</vt:lpstr>
      <vt:lpstr>Arial</vt:lpstr>
      <vt:lpstr>Calibri</vt:lpstr>
      <vt:lpstr>Calibri Light</vt:lpstr>
      <vt:lpstr>Miriam Mono CLM</vt:lpstr>
      <vt:lpstr>Office 佈景主題</vt:lpstr>
      <vt:lpstr>請你猜猜看</vt:lpstr>
      <vt:lpstr>馬、虎、狼是誰把龍藏起來?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</dc:title>
  <dc:creator>Windows 使用者</dc:creator>
  <cp:lastModifiedBy>Windows 使用者</cp:lastModifiedBy>
  <cp:revision>10</cp:revision>
  <dcterms:created xsi:type="dcterms:W3CDTF">2022-10-24T03:38:44Z</dcterms:created>
  <dcterms:modified xsi:type="dcterms:W3CDTF">2022-11-07T03:46:43Z</dcterms:modified>
</cp:coreProperties>
</file>