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預設章節" id="{E5F01DDB-CBEC-4495-941E-EA9ECBF62FFB}">
          <p14:sldIdLst>
            <p14:sldId id="256"/>
            <p14:sldId id="257"/>
            <p14:sldId id="258"/>
            <p14:sldId id="25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319F53"/>
    <a:srgbClr val="C01010"/>
    <a:srgbClr val="FF5151"/>
    <a:srgbClr val="1855B8"/>
    <a:srgbClr val="A62A7D"/>
    <a:srgbClr val="7414BC"/>
    <a:srgbClr val="DB7171"/>
    <a:srgbClr val="DEF21C"/>
    <a:srgbClr val="A79C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250DD-C553-455A-9116-F7CD9FEB0747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568C4-3E62-4EB9-ABB3-6A72B608EA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0009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250DD-C553-455A-9116-F7CD9FEB0747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568C4-3E62-4EB9-ABB3-6A72B608EA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7495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250DD-C553-455A-9116-F7CD9FEB0747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568C4-3E62-4EB9-ABB3-6A72B608EA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103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250DD-C553-455A-9116-F7CD9FEB0747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568C4-3E62-4EB9-ABB3-6A72B608EA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8557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250DD-C553-455A-9116-F7CD9FEB0747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568C4-3E62-4EB9-ABB3-6A72B608EA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7451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250DD-C553-455A-9116-F7CD9FEB0747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568C4-3E62-4EB9-ABB3-6A72B608EA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0512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250DD-C553-455A-9116-F7CD9FEB0747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568C4-3E62-4EB9-ABB3-6A72B608EA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2371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250DD-C553-455A-9116-F7CD9FEB0747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568C4-3E62-4EB9-ABB3-6A72B608EA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0575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250DD-C553-455A-9116-F7CD9FEB0747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568C4-3E62-4EB9-ABB3-6A72B608EA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5803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250DD-C553-455A-9116-F7CD9FEB0747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568C4-3E62-4EB9-ABB3-6A72B608EA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461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250DD-C553-455A-9116-F7CD9FEB0747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568C4-3E62-4EB9-ABB3-6A72B608EA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3141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2000">
              <a:srgbClr val="C00000"/>
            </a:gs>
            <a:gs pos="79000">
              <a:schemeClr val="tx1">
                <a:lumMod val="95000"/>
                <a:lumOff val="5000"/>
              </a:schemeClr>
            </a:gs>
            <a:gs pos="7000">
              <a:schemeClr val="tx1">
                <a:lumMod val="95000"/>
                <a:lumOff val="5000"/>
              </a:schemeClr>
            </a:gs>
            <a:gs pos="80000">
              <a:schemeClr val="bg2">
                <a:lumMod val="10000"/>
              </a:schemeClr>
            </a:gs>
            <a:gs pos="52000">
              <a:schemeClr val="tx1">
                <a:lumMod val="95000"/>
                <a:lumOff val="5000"/>
              </a:schemeClr>
            </a:gs>
            <a:gs pos="59000">
              <a:schemeClr val="tx1">
                <a:lumMod val="95000"/>
                <a:lumOff val="5000"/>
              </a:schemeClr>
            </a:gs>
            <a:gs pos="84000">
              <a:schemeClr val="tx1">
                <a:lumMod val="95000"/>
                <a:lumOff val="5000"/>
              </a:schemeClr>
            </a:gs>
            <a:gs pos="73000">
              <a:schemeClr val="tx1">
                <a:lumMod val="95000"/>
                <a:lumOff val="5000"/>
              </a:schemeClr>
            </a:gs>
            <a:gs pos="42000">
              <a:schemeClr val="bg2">
                <a:lumMod val="10000"/>
              </a:schemeClr>
            </a:gs>
            <a:gs pos="87000">
              <a:schemeClr val="bg2">
                <a:lumMod val="1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A250DD-C553-455A-9116-F7CD9FEB0747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F568C4-3E62-4EB9-ABB3-6A72B608EA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713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0000">
              <a:srgbClr val="C00000"/>
            </a:gs>
            <a:gs pos="79000">
              <a:schemeClr val="tx1">
                <a:lumMod val="95000"/>
                <a:lumOff val="5000"/>
              </a:schemeClr>
            </a:gs>
            <a:gs pos="7000">
              <a:schemeClr val="tx1">
                <a:lumMod val="95000"/>
                <a:lumOff val="5000"/>
              </a:schemeClr>
            </a:gs>
            <a:gs pos="80000">
              <a:schemeClr val="bg2">
                <a:lumMod val="10000"/>
              </a:schemeClr>
            </a:gs>
            <a:gs pos="52000">
              <a:schemeClr val="tx1">
                <a:lumMod val="95000"/>
                <a:lumOff val="5000"/>
              </a:schemeClr>
            </a:gs>
            <a:gs pos="59000">
              <a:schemeClr val="tx1">
                <a:lumMod val="95000"/>
                <a:lumOff val="5000"/>
              </a:schemeClr>
            </a:gs>
            <a:gs pos="84000">
              <a:schemeClr val="tx1">
                <a:lumMod val="95000"/>
                <a:lumOff val="5000"/>
              </a:schemeClr>
            </a:gs>
            <a:gs pos="73000">
              <a:schemeClr val="tx1">
                <a:lumMod val="95000"/>
                <a:lumOff val="5000"/>
              </a:schemeClr>
            </a:gs>
            <a:gs pos="42000">
              <a:schemeClr val="bg2">
                <a:lumMod val="10000"/>
              </a:schemeClr>
            </a:gs>
            <a:gs pos="87000">
              <a:schemeClr val="bg2">
                <a:lumMod val="1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橢圓 2"/>
          <p:cNvSpPr/>
          <p:nvPr/>
        </p:nvSpPr>
        <p:spPr>
          <a:xfrm>
            <a:off x="677092" y="6616336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手繪多邊形 4"/>
          <p:cNvSpPr/>
          <p:nvPr/>
        </p:nvSpPr>
        <p:spPr>
          <a:xfrm>
            <a:off x="10241277" y="5107578"/>
            <a:ext cx="45719" cy="45719"/>
          </a:xfrm>
          <a:custGeom>
            <a:avLst/>
            <a:gdLst>
              <a:gd name="connsiteX0" fmla="*/ 2220686 w 2416629"/>
              <a:gd name="connsiteY0" fmla="*/ 209005 h 1959614"/>
              <a:gd name="connsiteX1" fmla="*/ 2220686 w 2416629"/>
              <a:gd name="connsiteY1" fmla="*/ 209005 h 1959614"/>
              <a:gd name="connsiteX2" fmla="*/ 2207623 w 2416629"/>
              <a:gd name="connsiteY2" fmla="*/ 587828 h 1959614"/>
              <a:gd name="connsiteX3" fmla="*/ 2194560 w 2416629"/>
              <a:gd name="connsiteY3" fmla="*/ 718457 h 1959614"/>
              <a:gd name="connsiteX4" fmla="*/ 2168435 w 2416629"/>
              <a:gd name="connsiteY4" fmla="*/ 770708 h 1959614"/>
              <a:gd name="connsiteX5" fmla="*/ 2142309 w 2416629"/>
              <a:gd name="connsiteY5" fmla="*/ 836023 h 1959614"/>
              <a:gd name="connsiteX6" fmla="*/ 2103120 w 2416629"/>
              <a:gd name="connsiteY6" fmla="*/ 940525 h 1959614"/>
              <a:gd name="connsiteX7" fmla="*/ 2090058 w 2416629"/>
              <a:gd name="connsiteY7" fmla="*/ 1097280 h 1959614"/>
              <a:gd name="connsiteX8" fmla="*/ 2076995 w 2416629"/>
              <a:gd name="connsiteY8" fmla="*/ 1162594 h 1959614"/>
              <a:gd name="connsiteX9" fmla="*/ 2063932 w 2416629"/>
              <a:gd name="connsiteY9" fmla="*/ 1254034 h 1959614"/>
              <a:gd name="connsiteX10" fmla="*/ 2116183 w 2416629"/>
              <a:gd name="connsiteY10" fmla="*/ 1489165 h 1959614"/>
              <a:gd name="connsiteX11" fmla="*/ 2194560 w 2416629"/>
              <a:gd name="connsiteY11" fmla="*/ 1502228 h 1959614"/>
              <a:gd name="connsiteX12" fmla="*/ 2272938 w 2416629"/>
              <a:gd name="connsiteY12" fmla="*/ 1580605 h 1959614"/>
              <a:gd name="connsiteX13" fmla="*/ 2286000 w 2416629"/>
              <a:gd name="connsiteY13" fmla="*/ 1619794 h 1959614"/>
              <a:gd name="connsiteX14" fmla="*/ 2325189 w 2416629"/>
              <a:gd name="connsiteY14" fmla="*/ 1645920 h 1959614"/>
              <a:gd name="connsiteX15" fmla="*/ 2338252 w 2416629"/>
              <a:gd name="connsiteY15" fmla="*/ 1711234 h 1959614"/>
              <a:gd name="connsiteX16" fmla="*/ 2377440 w 2416629"/>
              <a:gd name="connsiteY16" fmla="*/ 1776548 h 1959614"/>
              <a:gd name="connsiteX17" fmla="*/ 2416629 w 2416629"/>
              <a:gd name="connsiteY17" fmla="*/ 1867988 h 1959614"/>
              <a:gd name="connsiteX18" fmla="*/ 2377440 w 2416629"/>
              <a:gd name="connsiteY18" fmla="*/ 1959428 h 1959614"/>
              <a:gd name="connsiteX19" fmla="*/ 2338252 w 2416629"/>
              <a:gd name="connsiteY19" fmla="*/ 78377 h 1959614"/>
              <a:gd name="connsiteX20" fmla="*/ 2129246 w 2416629"/>
              <a:gd name="connsiteY20" fmla="*/ 65314 h 1959614"/>
              <a:gd name="connsiteX21" fmla="*/ 2233749 w 2416629"/>
              <a:gd name="connsiteY21" fmla="*/ 0 h 1959614"/>
              <a:gd name="connsiteX22" fmla="*/ 2233749 w 2416629"/>
              <a:gd name="connsiteY22" fmla="*/ 0 h 1959614"/>
              <a:gd name="connsiteX23" fmla="*/ 1593669 w 2416629"/>
              <a:gd name="connsiteY23" fmla="*/ 104503 h 1959614"/>
              <a:gd name="connsiteX24" fmla="*/ 1254035 w 2416629"/>
              <a:gd name="connsiteY24" fmla="*/ 130628 h 1959614"/>
              <a:gd name="connsiteX25" fmla="*/ 822960 w 2416629"/>
              <a:gd name="connsiteY25" fmla="*/ 169817 h 1959614"/>
              <a:gd name="connsiteX26" fmla="*/ 0 w 2416629"/>
              <a:gd name="connsiteY26" fmla="*/ 182880 h 1959614"/>
              <a:gd name="connsiteX27" fmla="*/ 0 w 2416629"/>
              <a:gd name="connsiteY27" fmla="*/ 182880 h 1959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2416629" h="1959614">
                <a:moveTo>
                  <a:pt x="2220686" y="209005"/>
                </a:moveTo>
                <a:lnTo>
                  <a:pt x="2220686" y="209005"/>
                </a:lnTo>
                <a:cubicBezTo>
                  <a:pt x="2216332" y="335279"/>
                  <a:pt x="2214094" y="461644"/>
                  <a:pt x="2207623" y="587828"/>
                </a:cubicBezTo>
                <a:cubicBezTo>
                  <a:pt x="2205382" y="631531"/>
                  <a:pt x="2203729" y="675668"/>
                  <a:pt x="2194560" y="718457"/>
                </a:cubicBezTo>
                <a:cubicBezTo>
                  <a:pt x="2190480" y="737497"/>
                  <a:pt x="2176344" y="752914"/>
                  <a:pt x="2168435" y="770708"/>
                </a:cubicBezTo>
                <a:cubicBezTo>
                  <a:pt x="2158912" y="792136"/>
                  <a:pt x="2149047" y="813563"/>
                  <a:pt x="2142309" y="836023"/>
                </a:cubicBezTo>
                <a:cubicBezTo>
                  <a:pt x="2111493" y="938742"/>
                  <a:pt x="2151938" y="867300"/>
                  <a:pt x="2103120" y="940525"/>
                </a:cubicBezTo>
                <a:cubicBezTo>
                  <a:pt x="2098766" y="992777"/>
                  <a:pt x="2096184" y="1045206"/>
                  <a:pt x="2090058" y="1097280"/>
                </a:cubicBezTo>
                <a:cubicBezTo>
                  <a:pt x="2087464" y="1119330"/>
                  <a:pt x="2080645" y="1140694"/>
                  <a:pt x="2076995" y="1162594"/>
                </a:cubicBezTo>
                <a:cubicBezTo>
                  <a:pt x="2071933" y="1192965"/>
                  <a:pt x="2068286" y="1223554"/>
                  <a:pt x="2063932" y="1254034"/>
                </a:cubicBezTo>
                <a:cubicBezTo>
                  <a:pt x="2068772" y="1331480"/>
                  <a:pt x="2020983" y="1457432"/>
                  <a:pt x="2116183" y="1489165"/>
                </a:cubicBezTo>
                <a:cubicBezTo>
                  <a:pt x="2141310" y="1497541"/>
                  <a:pt x="2168434" y="1497874"/>
                  <a:pt x="2194560" y="1502228"/>
                </a:cubicBezTo>
                <a:cubicBezTo>
                  <a:pt x="2238381" y="1531442"/>
                  <a:pt x="2243026" y="1528259"/>
                  <a:pt x="2272938" y="1580605"/>
                </a:cubicBezTo>
                <a:cubicBezTo>
                  <a:pt x="2279770" y="1592560"/>
                  <a:pt x="2277398" y="1609042"/>
                  <a:pt x="2286000" y="1619794"/>
                </a:cubicBezTo>
                <a:cubicBezTo>
                  <a:pt x="2295807" y="1632054"/>
                  <a:pt x="2312126" y="1637211"/>
                  <a:pt x="2325189" y="1645920"/>
                </a:cubicBezTo>
                <a:cubicBezTo>
                  <a:pt x="2329543" y="1667691"/>
                  <a:pt x="2330006" y="1690619"/>
                  <a:pt x="2338252" y="1711234"/>
                </a:cubicBezTo>
                <a:cubicBezTo>
                  <a:pt x="2347681" y="1734808"/>
                  <a:pt x="2365110" y="1754354"/>
                  <a:pt x="2377440" y="1776548"/>
                </a:cubicBezTo>
                <a:cubicBezTo>
                  <a:pt x="2404343" y="1824974"/>
                  <a:pt x="2401213" y="1821740"/>
                  <a:pt x="2416629" y="1867988"/>
                </a:cubicBezTo>
                <a:cubicBezTo>
                  <a:pt x="2402334" y="1968049"/>
                  <a:pt x="2434355" y="1959428"/>
                  <a:pt x="2377440" y="1959428"/>
                </a:cubicBezTo>
                <a:lnTo>
                  <a:pt x="2338252" y="78377"/>
                </a:lnTo>
                <a:lnTo>
                  <a:pt x="2129246" y="65314"/>
                </a:lnTo>
                <a:lnTo>
                  <a:pt x="2233749" y="0"/>
                </a:lnTo>
                <a:lnTo>
                  <a:pt x="2233749" y="0"/>
                </a:lnTo>
                <a:cubicBezTo>
                  <a:pt x="1928445" y="152652"/>
                  <a:pt x="2147039" y="69369"/>
                  <a:pt x="1593669" y="104503"/>
                </a:cubicBezTo>
                <a:cubicBezTo>
                  <a:pt x="1480351" y="111698"/>
                  <a:pt x="1367175" y="121040"/>
                  <a:pt x="1254035" y="130628"/>
                </a:cubicBezTo>
                <a:cubicBezTo>
                  <a:pt x="1110266" y="142812"/>
                  <a:pt x="967119" y="163810"/>
                  <a:pt x="822960" y="169817"/>
                </a:cubicBezTo>
                <a:cubicBezTo>
                  <a:pt x="548843" y="181239"/>
                  <a:pt x="0" y="182880"/>
                  <a:pt x="0" y="182880"/>
                </a:cubicBezTo>
                <a:lnTo>
                  <a:pt x="0" y="18288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中行書" panose="020B0609010101010101" pitchFamily="49" charset="-120"/>
                <a:ea typeface="文鼎中行書" panose="020B0609010101010101" pitchFamily="49" charset="-120"/>
              </a:rPr>
              <a:t>            </a:t>
            </a:r>
            <a:r>
              <a:rPr lang="zh-TW" altLang="en-US" sz="8800" dirty="0" smtClean="0">
                <a:latin typeface="文鼎中行書" panose="020B0609010101010101" pitchFamily="49" charset="-120"/>
                <a:ea typeface="文鼎中行書" panose="020B0609010101010101" pitchFamily="49" charset="-120"/>
              </a:rPr>
              <a:t>猜一猜  </a:t>
            </a:r>
            <a:endParaRPr lang="zh-TW" altLang="en-US" sz="8800" dirty="0">
              <a:latin typeface="文鼎中行書" panose="020B0609010101010101" pitchFamily="49" charset="-120"/>
              <a:ea typeface="文鼎中行書" panose="020B0609010101010101" pitchFamily="49" charset="-120"/>
            </a:endParaRPr>
          </a:p>
        </p:txBody>
      </p:sp>
      <p:sp>
        <p:nvSpPr>
          <p:cNvPr id="7" name="圓角化同側角落矩形 6">
            <a:hlinkClick r:id="" action="ppaction://hlinkshowjump?jump=nextslide"/>
          </p:cNvPr>
          <p:cNvSpPr/>
          <p:nvPr/>
        </p:nvSpPr>
        <p:spPr>
          <a:xfrm>
            <a:off x="2862942" y="3210196"/>
            <a:ext cx="6466115" cy="1920241"/>
          </a:xfrm>
          <a:prstGeom prst="round2SameRect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800" dirty="0" smtClean="0">
                <a:solidFill>
                  <a:srgbClr val="FF0000"/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開始</a:t>
            </a:r>
            <a:endParaRPr lang="zh-TW" altLang="en-US" sz="8800" dirty="0">
              <a:solidFill>
                <a:srgbClr val="FF0000"/>
              </a:solidFill>
              <a:latin typeface="文鼎古印體" panose="020B0609010101010101" pitchFamily="49" charset="-120"/>
              <a:ea typeface="文鼎古印體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716257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51647" y="620619"/>
            <a:ext cx="10515600" cy="5543306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6" name="圓角化單一角落矩形 5"/>
          <p:cNvSpPr/>
          <p:nvPr/>
        </p:nvSpPr>
        <p:spPr>
          <a:xfrm>
            <a:off x="2177527" y="1111347"/>
            <a:ext cx="7863840" cy="1786597"/>
          </a:xfrm>
          <a:prstGeom prst="round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solidFill>
                  <a:srgbClr val="FF0000"/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什麼最恐怖</a:t>
            </a:r>
            <a:endParaRPr lang="zh-TW" altLang="en-US" sz="6600" dirty="0">
              <a:solidFill>
                <a:srgbClr val="FF0000"/>
              </a:solidFill>
              <a:latin typeface="文鼎古印體" panose="020B0609010101010101" pitchFamily="49" charset="-120"/>
              <a:ea typeface="文鼎古印體" panose="020B0609010101010101" pitchFamily="49" charset="-120"/>
            </a:endParaRPr>
          </a:p>
        </p:txBody>
      </p:sp>
      <p:sp>
        <p:nvSpPr>
          <p:cNvPr id="7" name="矩形 6">
            <a:hlinkClick r:id="" action="ppaction://hlinkshowjump?jump=nextslide"/>
          </p:cNvPr>
          <p:cNvSpPr/>
          <p:nvPr/>
        </p:nvSpPr>
        <p:spPr>
          <a:xfrm>
            <a:off x="2518117" y="4431323"/>
            <a:ext cx="2335237" cy="109728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solidFill>
                  <a:srgbClr val="FF0000"/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女生</a:t>
            </a:r>
            <a:endParaRPr lang="zh-TW" altLang="en-US" sz="6000" dirty="0">
              <a:solidFill>
                <a:srgbClr val="FF0000"/>
              </a:solidFill>
              <a:latin typeface="文鼎古印體" panose="020B0609010101010101" pitchFamily="49" charset="-120"/>
              <a:ea typeface="文鼎古印體" panose="020B0609010101010101" pitchFamily="49" charset="-120"/>
            </a:endParaRPr>
          </a:p>
        </p:txBody>
      </p:sp>
      <p:sp>
        <p:nvSpPr>
          <p:cNvPr id="8" name="矩形 7">
            <a:hlinkClick r:id="" action="ppaction://hlinkshowjump?jump=lastslide"/>
          </p:cNvPr>
          <p:cNvSpPr/>
          <p:nvPr/>
        </p:nvSpPr>
        <p:spPr>
          <a:xfrm>
            <a:off x="5554049" y="4431323"/>
            <a:ext cx="2556251" cy="11113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solidFill>
                  <a:srgbClr val="FF0000"/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死人</a:t>
            </a:r>
            <a:endParaRPr lang="zh-TW" altLang="en-US" sz="6000" dirty="0">
              <a:solidFill>
                <a:srgbClr val="FF0000"/>
              </a:solidFill>
              <a:latin typeface="文鼎古印體" panose="020B0609010101010101" pitchFamily="49" charset="-120"/>
              <a:ea typeface="文鼎古印體" panose="020B0609010101010101" pitchFamily="49" charset="-120"/>
            </a:endParaRPr>
          </a:p>
        </p:txBody>
      </p:sp>
      <p:sp>
        <p:nvSpPr>
          <p:cNvPr id="9" name="矩形 8">
            <a:hlinkClick r:id="" action="ppaction://hlinkshowjump?jump=nextslide"/>
          </p:cNvPr>
          <p:cNvSpPr/>
          <p:nvPr/>
        </p:nvSpPr>
        <p:spPr>
          <a:xfrm>
            <a:off x="8810995" y="4431323"/>
            <a:ext cx="2138289" cy="106914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rgbClr val="FF0000"/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男</a:t>
            </a:r>
            <a:r>
              <a:rPr lang="zh-TW" altLang="en-US" sz="5400" dirty="0">
                <a:solidFill>
                  <a:srgbClr val="FF0000"/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生</a:t>
            </a:r>
          </a:p>
        </p:txBody>
      </p:sp>
    </p:spTree>
    <p:extLst>
      <p:ext uri="{BB962C8B-B14F-4D97-AF65-F5344CB8AC3E}">
        <p14:creationId xmlns:p14="http://schemas.microsoft.com/office/powerpoint/2010/main" val="40575073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95532" y="914400"/>
            <a:ext cx="10515600" cy="3603895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3" name="圓角化同側角落矩形 2"/>
          <p:cNvSpPr/>
          <p:nvPr/>
        </p:nvSpPr>
        <p:spPr>
          <a:xfrm>
            <a:off x="1263404" y="675869"/>
            <a:ext cx="9520517" cy="3254188"/>
          </a:xfrm>
          <a:prstGeom prst="round2SameRect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dirty="0" smtClean="0">
                <a:solidFill>
                  <a:srgbClr val="FF0000"/>
                </a:solidFill>
                <a:latin typeface="文鼎中行書" panose="020B0609010101010101" pitchFamily="49" charset="-120"/>
                <a:ea typeface="文鼎中行書" panose="020B0609010101010101" pitchFamily="49" charset="-120"/>
              </a:rPr>
              <a:t>對了</a:t>
            </a:r>
            <a:endParaRPr lang="zh-TW" altLang="en-US" sz="9600" dirty="0">
              <a:solidFill>
                <a:srgbClr val="FF0000"/>
              </a:solidFill>
              <a:latin typeface="文鼎中行書" panose="020B0609010101010101" pitchFamily="49" charset="-120"/>
              <a:ea typeface="文鼎中行書" panose="020B0609010101010101" pitchFamily="49" charset="-120"/>
            </a:endParaRPr>
          </a:p>
        </p:txBody>
      </p:sp>
      <p:sp>
        <p:nvSpPr>
          <p:cNvPr id="4" name="矩形 3">
            <a:hlinkClick r:id="" action="ppaction://hlinkshowjump?jump=endshow"/>
          </p:cNvPr>
          <p:cNvSpPr/>
          <p:nvPr/>
        </p:nvSpPr>
        <p:spPr>
          <a:xfrm>
            <a:off x="1908862" y="4881490"/>
            <a:ext cx="8229600" cy="165998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800" dirty="0" smtClean="0">
                <a:solidFill>
                  <a:srgbClr val="FF0000"/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結束</a:t>
            </a:r>
            <a:endParaRPr lang="zh-TW" altLang="en-US" sz="8800" dirty="0">
              <a:solidFill>
                <a:srgbClr val="FF0000"/>
              </a:solidFill>
              <a:latin typeface="文鼎古印體" panose="020B0609010101010101" pitchFamily="49" charset="-120"/>
              <a:ea typeface="文鼎古印體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514382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37201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4" name="圓角化同側角落矩形 3"/>
          <p:cNvSpPr/>
          <p:nvPr/>
        </p:nvSpPr>
        <p:spPr>
          <a:xfrm>
            <a:off x="1513449" y="901160"/>
            <a:ext cx="8928847" cy="3039035"/>
          </a:xfrm>
          <a:prstGeom prst="round2SameRect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dirty="0" smtClean="0">
                <a:solidFill>
                  <a:srgbClr val="FF0000"/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錯</a:t>
            </a:r>
            <a:r>
              <a:rPr lang="zh-TW" altLang="en-US" sz="9600" dirty="0">
                <a:solidFill>
                  <a:srgbClr val="FF0000"/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了</a:t>
            </a:r>
          </a:p>
        </p:txBody>
      </p:sp>
      <p:sp>
        <p:nvSpPr>
          <p:cNvPr id="3" name="矩形 2">
            <a:hlinkClick r:id="" action="ppaction://hlinkshowjump?jump=firstslide"/>
          </p:cNvPr>
          <p:cNvSpPr/>
          <p:nvPr/>
        </p:nvSpPr>
        <p:spPr>
          <a:xfrm>
            <a:off x="4276578" y="4586068"/>
            <a:ext cx="3868616" cy="151931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800" dirty="0" smtClean="0">
                <a:solidFill>
                  <a:srgbClr val="FF0000"/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重來</a:t>
            </a:r>
            <a:endParaRPr lang="zh-TW" altLang="en-US" sz="8800" dirty="0">
              <a:solidFill>
                <a:srgbClr val="FF0000"/>
              </a:solidFill>
              <a:latin typeface="文鼎古印體" panose="020B0609010101010101" pitchFamily="49" charset="-120"/>
              <a:ea typeface="文鼎古印體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306785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17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文鼎中行書</vt:lpstr>
      <vt:lpstr>文鼎古印體</vt:lpstr>
      <vt:lpstr>新細明體</vt:lpstr>
      <vt:lpstr>Arial</vt:lpstr>
      <vt:lpstr>Calibri</vt:lpstr>
      <vt:lpstr>Calibri Light</vt:lpstr>
      <vt:lpstr>Office 佈景主題</vt:lpstr>
      <vt:lpstr>            猜一猜  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* 猜一猜*</dc:title>
  <dc:creator>Windows 使用者</dc:creator>
  <cp:lastModifiedBy>Windows 使用者</cp:lastModifiedBy>
  <cp:revision>13</cp:revision>
  <dcterms:created xsi:type="dcterms:W3CDTF">2022-10-24T03:40:59Z</dcterms:created>
  <dcterms:modified xsi:type="dcterms:W3CDTF">2022-11-07T04:01:12Z</dcterms:modified>
</cp:coreProperties>
</file>