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31T11:45:10.278" idx="1">
    <p:pos x="3912" y="2977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6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83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430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287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44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937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700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86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621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331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69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FF0000">
                <a:alpha val="0"/>
                <a:lumMod val="0"/>
                <a:lumOff val="100000"/>
              </a:srgbClr>
            </a:gs>
            <a:gs pos="0">
              <a:srgbClr val="FFFF00">
                <a:lumMod val="95000"/>
                <a:lumOff val="5000"/>
              </a:srgbClr>
            </a:gs>
            <a:gs pos="95000">
              <a:schemeClr val="accent5">
                <a:lumMod val="75000"/>
              </a:schemeClr>
            </a:gs>
            <a:gs pos="85000">
              <a:schemeClr val="bg2">
                <a:lumMod val="75000"/>
              </a:schemeClr>
            </a:gs>
            <a:gs pos="64000">
              <a:srgbClr val="FF0000"/>
            </a:gs>
            <a:gs pos="46000">
              <a:srgbClr val="92D050"/>
            </a:gs>
            <a:gs pos="30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7C4463E-9A96-47A5-A07E-E13171487F5D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BDDE328-0D33-4A6C-B106-214E41F44A3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0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568" y="559090"/>
            <a:ext cx="9720072" cy="1499616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     問答時間</a:t>
            </a:r>
            <a:r>
              <a:rPr lang="en-US" altLang="zh-TW" sz="3200" dirty="0" smtClean="0"/>
              <a:t>!!</a:t>
            </a:r>
            <a:endParaRPr lang="zh-TW" altLang="en-US" sz="3200" dirty="0"/>
          </a:p>
        </p:txBody>
      </p:sp>
      <p:sp>
        <p:nvSpPr>
          <p:cNvPr id="3" name="圓角矩形 2"/>
          <p:cNvSpPr/>
          <p:nvPr/>
        </p:nvSpPr>
        <p:spPr>
          <a:xfrm>
            <a:off x="5924481" y="3796145"/>
            <a:ext cx="914400" cy="226985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開始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326311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星星有幾克</a:t>
            </a:r>
            <a:r>
              <a:rPr lang="en-US" altLang="zh-TW" dirty="0" smtClean="0"/>
              <a:t>????????????????????</a:t>
            </a:r>
            <a:endParaRPr lang="zh-TW" altLang="en-US" dirty="0"/>
          </a:p>
        </p:txBody>
      </p:sp>
      <p:sp>
        <p:nvSpPr>
          <p:cNvPr id="3" name="八角星形 2"/>
          <p:cNvSpPr/>
          <p:nvPr/>
        </p:nvSpPr>
        <p:spPr>
          <a:xfrm>
            <a:off x="2812473" y="4488873"/>
            <a:ext cx="914400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8</a:t>
            </a:r>
            <a:endParaRPr lang="zh-TW" altLang="en-US" dirty="0"/>
          </a:p>
        </p:txBody>
      </p:sp>
      <p:sp>
        <p:nvSpPr>
          <p:cNvPr id="4" name="八角星形 3"/>
          <p:cNvSpPr/>
          <p:nvPr/>
        </p:nvSpPr>
        <p:spPr>
          <a:xfrm>
            <a:off x="5011328" y="4488873"/>
            <a:ext cx="914400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7</a:t>
            </a:r>
            <a:endParaRPr lang="zh-TW" altLang="en-US" dirty="0"/>
          </a:p>
        </p:txBody>
      </p:sp>
      <p:sp>
        <p:nvSpPr>
          <p:cNvPr id="5" name="八角星形 4"/>
          <p:cNvSpPr/>
          <p:nvPr/>
        </p:nvSpPr>
        <p:spPr>
          <a:xfrm>
            <a:off x="6927273" y="4488873"/>
            <a:ext cx="914400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6</a:t>
            </a:r>
            <a:endParaRPr lang="zh-TW" altLang="en-US" dirty="0"/>
          </a:p>
        </p:txBody>
      </p:sp>
      <p:sp>
        <p:nvSpPr>
          <p:cNvPr id="6" name="八角星形 5"/>
          <p:cNvSpPr/>
          <p:nvPr/>
        </p:nvSpPr>
        <p:spPr>
          <a:xfrm>
            <a:off x="9476509" y="4488873"/>
            <a:ext cx="914400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7" name="八角星形 6"/>
          <p:cNvSpPr/>
          <p:nvPr/>
        </p:nvSpPr>
        <p:spPr>
          <a:xfrm>
            <a:off x="1024128" y="4488873"/>
            <a:ext cx="914400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95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 rot="10800000" flipH="1" flipV="1">
            <a:off x="5385223" y="2909357"/>
            <a:ext cx="2136256" cy="2230981"/>
          </a:xfrm>
          <a:prstGeom prst="wedgeEllipseCallout">
            <a:avLst>
              <a:gd name="adj1" fmla="val -1104"/>
              <a:gd name="adj2" fmla="val -804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5691350" y="3122778"/>
            <a:ext cx="307668" cy="612648"/>
          </a:xfrm>
          <a:prstGeom prst="wedgeEllipseCallout">
            <a:avLst>
              <a:gd name="adj1" fmla="val -4166"/>
              <a:gd name="adj2" fmla="val 148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橢圓形圖說文字 3"/>
          <p:cNvSpPr/>
          <p:nvPr/>
        </p:nvSpPr>
        <p:spPr>
          <a:xfrm flipH="1">
            <a:off x="5999018" y="3031301"/>
            <a:ext cx="306128" cy="612648"/>
          </a:xfrm>
          <a:prstGeom prst="wedgeEllipseCallout">
            <a:avLst>
              <a:gd name="adj1" fmla="val 48726"/>
              <a:gd name="adj2" fmla="val 137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形圖說文字 4"/>
          <p:cNvSpPr/>
          <p:nvPr/>
        </p:nvSpPr>
        <p:spPr>
          <a:xfrm>
            <a:off x="6586682" y="2909357"/>
            <a:ext cx="347133" cy="612648"/>
          </a:xfrm>
          <a:prstGeom prst="wedgeEllipseCallout">
            <a:avLst>
              <a:gd name="adj1" fmla="val -5682"/>
              <a:gd name="adj2" fmla="val 1280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形圖說文字 5"/>
          <p:cNvSpPr/>
          <p:nvPr/>
        </p:nvSpPr>
        <p:spPr>
          <a:xfrm>
            <a:off x="6953443" y="2909357"/>
            <a:ext cx="415636" cy="612648"/>
          </a:xfrm>
          <a:prstGeom prst="wedgeEllipseCallout">
            <a:avLst>
              <a:gd name="adj1" fmla="val -1136"/>
              <a:gd name="adj2" fmla="val 2072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3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22" y="1302328"/>
            <a:ext cx="839458" cy="1579418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413" y="2881746"/>
            <a:ext cx="4095277" cy="3325091"/>
          </a:xfrm>
          <a:prstGeom prst="rect">
            <a:avLst/>
          </a:prstGeom>
        </p:spPr>
      </p:pic>
      <p:sp>
        <p:nvSpPr>
          <p:cNvPr id="4" name="向右箭號 3"/>
          <p:cNvSpPr/>
          <p:nvPr/>
        </p:nvSpPr>
        <p:spPr>
          <a:xfrm rot="2372287">
            <a:off x="4391909" y="775853"/>
            <a:ext cx="82560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32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</TotalTime>
  <Words>18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微軟正黑體</vt:lpstr>
      <vt:lpstr>Wingdings 3</vt:lpstr>
      <vt:lpstr>積分</vt:lpstr>
      <vt:lpstr>     問答時間!!</vt:lpstr>
      <vt:lpstr>星星有幾克????????????????????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問答時間!!</dc:title>
  <dc:creator>Windows 使用者</dc:creator>
  <cp:lastModifiedBy>Windows 使用者</cp:lastModifiedBy>
  <cp:revision>6</cp:revision>
  <dcterms:created xsi:type="dcterms:W3CDTF">2022-10-24T03:31:56Z</dcterms:created>
  <dcterms:modified xsi:type="dcterms:W3CDTF">2022-10-31T04:02:02Z</dcterms:modified>
</cp:coreProperties>
</file>