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C10AE-D9B9-48EC-9620-28A0B388736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53D36-04DB-4FC5-A928-7B5AD493D0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6101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C10AE-D9B9-48EC-9620-28A0B388736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53D36-04DB-4FC5-A928-7B5AD493D0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1242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C10AE-D9B9-48EC-9620-28A0B388736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53D36-04DB-4FC5-A928-7B5AD493D0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7264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C10AE-D9B9-48EC-9620-28A0B388736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53D36-04DB-4FC5-A928-7B5AD493D0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0946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C10AE-D9B9-48EC-9620-28A0B388736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53D36-04DB-4FC5-A928-7B5AD493D0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0958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C10AE-D9B9-48EC-9620-28A0B388736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53D36-04DB-4FC5-A928-7B5AD493D0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0405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C10AE-D9B9-48EC-9620-28A0B388736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53D36-04DB-4FC5-A928-7B5AD493D0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6150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C10AE-D9B9-48EC-9620-28A0B388736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53D36-04DB-4FC5-A928-7B5AD493D0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2951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C10AE-D9B9-48EC-9620-28A0B388736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53D36-04DB-4FC5-A928-7B5AD493D0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201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C10AE-D9B9-48EC-9620-28A0B388736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53D36-04DB-4FC5-A928-7B5AD493D0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8648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C10AE-D9B9-48EC-9620-28A0B388736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53D36-04DB-4FC5-A928-7B5AD493D0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2572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7000">
              <a:srgbClr val="00B050"/>
            </a:gs>
            <a:gs pos="82000">
              <a:srgbClr val="00B0F0"/>
            </a:gs>
            <a:gs pos="59000">
              <a:srgbClr val="92D050"/>
            </a:gs>
            <a:gs pos="45000">
              <a:srgbClr val="FFFF00"/>
            </a:gs>
            <a:gs pos="28000">
              <a:srgbClr val="FFC000"/>
            </a:gs>
            <a:gs pos="0">
              <a:srgbClr val="D6E6F5"/>
            </a:gs>
            <a:gs pos="0">
              <a:schemeClr val="accent1">
                <a:lumMod val="5000"/>
                <a:lumOff val="95000"/>
              </a:schemeClr>
            </a:gs>
            <a:gs pos="0">
              <a:srgbClr val="C00000"/>
            </a:gs>
            <a:gs pos="13000">
              <a:srgbClr val="FF0000"/>
            </a:gs>
            <a:gs pos="96000">
              <a:srgbClr val="7030A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C10AE-D9B9-48EC-9620-28A0B388736B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53D36-04DB-4FC5-A928-7B5AD493D0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3913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3752053" y="-522513"/>
            <a:ext cx="8566219" cy="2674870"/>
          </a:xfrm>
          <a:noFill/>
          <a:scene3d>
            <a:camera prst="isometricOffAxis1Right"/>
            <a:lightRig rig="threePt" dir="t"/>
          </a:scene3d>
        </p:spPr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</a:rPr>
              <a:t>猜一猜想一想</a:t>
            </a:r>
            <a:endParaRPr lang="zh-TW" altLang="en-US" dirty="0">
              <a:solidFill>
                <a:srgbClr val="00B0F0"/>
              </a:solidFill>
            </a:endParaRPr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4807132" y="4585064"/>
            <a:ext cx="2612571" cy="10058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開始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94135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631474" y="365125"/>
            <a:ext cx="7722326" cy="1325563"/>
          </a:xfrm>
        </p:spPr>
        <p:txBody>
          <a:bodyPr/>
          <a:lstStyle/>
          <a:p>
            <a:r>
              <a:rPr lang="zh-TW" altLang="en-US" dirty="0" smtClean="0"/>
              <a:t>好吃</a:t>
            </a:r>
            <a:r>
              <a:rPr lang="zh-TW" altLang="en-US" smtClean="0"/>
              <a:t>的東西</a:t>
            </a:r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8741229" y="3731623"/>
            <a:ext cx="2612571" cy="10058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汽水</a:t>
            </a:r>
            <a:r>
              <a:rPr lang="zh-TW" altLang="en-US" dirty="0"/>
              <a:t>糖</a:t>
            </a:r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1018903" y="3618412"/>
            <a:ext cx="2612571" cy="10058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糖</a:t>
            </a:r>
            <a:r>
              <a:rPr lang="zh-TW" altLang="en-US" dirty="0"/>
              <a:t>果</a:t>
            </a: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4767943" y="3731623"/>
            <a:ext cx="2612571" cy="10058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巧克</a:t>
            </a:r>
            <a:r>
              <a:rPr lang="zh-TW" altLang="en-US" dirty="0"/>
              <a:t>力</a:t>
            </a:r>
          </a:p>
        </p:txBody>
      </p:sp>
    </p:spTree>
    <p:extLst>
      <p:ext uri="{BB962C8B-B14F-4D97-AF65-F5344CB8AC3E}">
        <p14:creationId xmlns:p14="http://schemas.microsoft.com/office/powerpoint/2010/main" val="3660734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3432518" y="742574"/>
            <a:ext cx="4937759" cy="3038621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答錯了在加油</a:t>
            </a:r>
            <a:endParaRPr lang="zh-TW" altLang="en-US" dirty="0"/>
          </a:p>
        </p:txBody>
      </p:sp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4595111" y="4624252"/>
            <a:ext cx="2612571" cy="10058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在試一</a:t>
            </a:r>
            <a:r>
              <a:rPr lang="zh-TW" altLang="en-US" dirty="0"/>
              <a:t>次</a:t>
            </a:r>
          </a:p>
        </p:txBody>
      </p:sp>
    </p:spTree>
    <p:extLst>
      <p:ext uri="{BB962C8B-B14F-4D97-AF65-F5344CB8AC3E}">
        <p14:creationId xmlns:p14="http://schemas.microsoft.com/office/powerpoint/2010/main" val="2646231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/>
          <p:cNvSpPr/>
          <p:nvPr/>
        </p:nvSpPr>
        <p:spPr>
          <a:xfrm>
            <a:off x="3362179" y="1505243"/>
            <a:ext cx="4994029" cy="29120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答對了</a:t>
            </a:r>
            <a:r>
              <a:rPr lang="zh-TW" altLang="en-US" dirty="0" smtClean="0"/>
              <a:t>你真厲害</a:t>
            </a:r>
            <a:endParaRPr lang="zh-TW" altLang="en-US" dirty="0"/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4297680" y="5042264"/>
            <a:ext cx="2612571" cy="10058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結</a:t>
            </a:r>
            <a:r>
              <a:rPr lang="zh-TW" altLang="en-US" dirty="0"/>
              <a:t>束</a:t>
            </a:r>
          </a:p>
        </p:txBody>
      </p:sp>
    </p:spTree>
    <p:extLst>
      <p:ext uri="{BB962C8B-B14F-4D97-AF65-F5344CB8AC3E}">
        <p14:creationId xmlns:p14="http://schemas.microsoft.com/office/powerpoint/2010/main" val="25232776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camera.wav"/>
          </p:stSnd>
        </p:sndAc>
      </p:transition>
    </mc:Choice>
    <mc:Fallback>
      <p:transition spd="slow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26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猜一猜想一想</vt:lpstr>
      <vt:lpstr>好吃的東西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猜一猜想一想</dc:title>
  <dc:creator>Windows 使用者</dc:creator>
  <cp:lastModifiedBy>Windows 使用者</cp:lastModifiedBy>
  <cp:revision>7</cp:revision>
  <dcterms:created xsi:type="dcterms:W3CDTF">2022-10-24T03:39:07Z</dcterms:created>
  <dcterms:modified xsi:type="dcterms:W3CDTF">2022-11-07T03:56:39Z</dcterms:modified>
</cp:coreProperties>
</file>