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34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64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15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60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43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630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28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81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26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01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E4E2-9630-4DD7-8325-8F5E8F00F2A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6E369-612F-4FF2-9DC5-73C81A4B0D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343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273730" y="678633"/>
            <a:ext cx="5334503" cy="1325563"/>
          </a:xfrm>
        </p:spPr>
        <p:txBody>
          <a:bodyPr>
            <a:noAutofit/>
            <a:scene3d>
              <a:camera prst="isometricOffAxis2Left"/>
              <a:lightRig rig="threePt" dir="t"/>
            </a:scene3d>
          </a:bodyPr>
          <a:lstStyle/>
          <a:p>
            <a:r>
              <a:rPr lang="zh-TW" alt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大家來猜謎</a:t>
            </a:r>
            <a:r>
              <a:rPr lang="en-US" altLang="zh-TW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zh-TW" altLang="en-US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63885" y="2108611"/>
            <a:ext cx="2821574" cy="2930770"/>
          </a:xfrm>
          <a:prstGeom prst="rect">
            <a:avLst/>
          </a:prstGeom>
        </p:spPr>
      </p:pic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212076" y="5486400"/>
            <a:ext cx="2573383" cy="1018903"/>
          </a:xfrm>
          <a:prstGeom prst="roundRect">
            <a:avLst>
              <a:gd name="adj" fmla="val 230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43456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請問吃甚麼會讓你更</a:t>
            </a:r>
            <a:r>
              <a:rPr lang="zh-TW" altLang="en-US" sz="6600" dirty="0" smtClean="0">
                <a:solidFill>
                  <a:schemeClr val="accent2">
                    <a:lumMod val="75000"/>
                  </a:schemeClr>
                </a:solidFill>
              </a:rPr>
              <a:t>餓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動作按鈕: 說明 3">
            <a:hlinkClick r:id="" action="ppaction://noaction" highlightClick="1"/>
          </p:cNvPr>
          <p:cNvSpPr/>
          <p:nvPr/>
        </p:nvSpPr>
        <p:spPr>
          <a:xfrm>
            <a:off x="4437017" y="1998617"/>
            <a:ext cx="3317966" cy="2455817"/>
          </a:xfrm>
          <a:prstGeom prst="actionButtonHelp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5181600" y="5486398"/>
            <a:ext cx="2573383" cy="1018903"/>
          </a:xfrm>
          <a:prstGeom prst="roundRect">
            <a:avLst>
              <a:gd name="adj" fmla="val 230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辣椒</a:t>
            </a:r>
            <a:endParaRPr lang="zh-TW" altLang="en-US" sz="4800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1863634" y="5486399"/>
            <a:ext cx="2573383" cy="1018903"/>
          </a:xfrm>
          <a:prstGeom prst="roundRect">
            <a:avLst>
              <a:gd name="adj" fmla="val 230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雞蛋</a:t>
            </a:r>
            <a:endParaRPr lang="zh-TW" altLang="en-US" sz="4800" dirty="0"/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8908864" y="5486398"/>
            <a:ext cx="2573383" cy="1018903"/>
          </a:xfrm>
          <a:prstGeom prst="roundRect">
            <a:avLst>
              <a:gd name="adj" fmla="val 230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smtClean="0"/>
              <a:t>白</a:t>
            </a:r>
            <a:r>
              <a:rPr lang="zh-TW" altLang="en-US" sz="4800"/>
              <a:t>飯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381032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爆炸 1 5"/>
          <p:cNvSpPr/>
          <p:nvPr/>
        </p:nvSpPr>
        <p:spPr>
          <a:xfrm>
            <a:off x="2053883" y="1055077"/>
            <a:ext cx="3671668" cy="306675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Snap ITC" panose="04040A07060A02020202" pitchFamily="82" charset="0"/>
              </a:rPr>
              <a:t>答錯了</a:t>
            </a:r>
            <a:endParaRPr lang="zh-TW" altLang="en-US" sz="4000" dirty="0">
              <a:latin typeface="Snap ITC" panose="04040A07060A02020202" pitchFamily="82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085" y="1694658"/>
            <a:ext cx="2884658" cy="3064148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5212076" y="5486400"/>
            <a:ext cx="2573383" cy="1018903"/>
          </a:xfrm>
          <a:prstGeom prst="roundRect">
            <a:avLst>
              <a:gd name="adj" fmla="val 230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重</a:t>
            </a:r>
            <a:r>
              <a:rPr lang="zh-TW" altLang="en-US" sz="4800" dirty="0" smtClean="0"/>
              <a:t>試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8163186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2802485" y="2075990"/>
            <a:ext cx="3080824" cy="2082019"/>
          </a:xfrm>
          <a:prstGeom prst="wedgeEllipseCallout">
            <a:avLst>
              <a:gd name="adj1" fmla="val 65827"/>
              <a:gd name="adj2" fmla="val 250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答對了，真棒</a:t>
            </a:r>
            <a:endParaRPr lang="zh-TW" altLang="en-US" sz="2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548" y="2231300"/>
            <a:ext cx="3712892" cy="309834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212076" y="5486400"/>
            <a:ext cx="2573383" cy="1018903"/>
          </a:xfrm>
          <a:prstGeom prst="roundRect">
            <a:avLst>
              <a:gd name="adj" fmla="val 230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249605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drumroll.wav"/>
          </p:stSnd>
        </p:sndAc>
      </p:transition>
    </mc:Choice>
    <mc:Fallback>
      <p:transition spd="slow">
        <p:dissolv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Snap ITC</vt:lpstr>
      <vt:lpstr>Office 佈景主題</vt:lpstr>
      <vt:lpstr>大家來猜謎?</vt:lpstr>
      <vt:lpstr>請問吃甚麼會讓你更餓?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大家來猜謎?</dc:title>
  <dc:creator>Windows 使用者</dc:creator>
  <cp:lastModifiedBy>Windows 使用者</cp:lastModifiedBy>
  <cp:revision>11</cp:revision>
  <dcterms:created xsi:type="dcterms:W3CDTF">2022-10-24T03:38:47Z</dcterms:created>
  <dcterms:modified xsi:type="dcterms:W3CDTF">2022-11-07T03:49:36Z</dcterms:modified>
</cp:coreProperties>
</file>