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9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66FF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5BEC-D79B-45D3-A278-8FCBA2923DC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74AA-F511-4A8C-91C6-02F0864B94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4371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5BEC-D79B-45D3-A278-8FCBA2923DC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74AA-F511-4A8C-91C6-02F0864B94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4596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5BEC-D79B-45D3-A278-8FCBA2923DC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74AA-F511-4A8C-91C6-02F0864B94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9001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5BEC-D79B-45D3-A278-8FCBA2923DC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74AA-F511-4A8C-91C6-02F0864B94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5804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5BEC-D79B-45D3-A278-8FCBA2923DC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74AA-F511-4A8C-91C6-02F0864B94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578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5BEC-D79B-45D3-A278-8FCBA2923DC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74AA-F511-4A8C-91C6-02F0864B94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4891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5BEC-D79B-45D3-A278-8FCBA2923DC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74AA-F511-4A8C-91C6-02F0864B94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3675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5BEC-D79B-45D3-A278-8FCBA2923DC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74AA-F511-4A8C-91C6-02F0864B94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4911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5BEC-D79B-45D3-A278-8FCBA2923DC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74AA-F511-4A8C-91C6-02F0864B94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7406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5BEC-D79B-45D3-A278-8FCBA2923DC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74AA-F511-4A8C-91C6-02F0864B94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9731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5BEC-D79B-45D3-A278-8FCBA2923DC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74AA-F511-4A8C-91C6-02F0864B94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019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9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t="100000" r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F5BEC-D79B-45D3-A278-8FCBA2923DC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174AA-F511-4A8C-91C6-02F0864B94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7240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9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 idx="4294967295"/>
          </p:nvPr>
        </p:nvSpPr>
        <p:spPr>
          <a:xfrm>
            <a:off x="5872163" y="730250"/>
            <a:ext cx="6319837" cy="1686379"/>
          </a:xfrm>
        </p:spPr>
        <p:txBody>
          <a:bodyPr>
            <a:normAutofit/>
            <a:scene3d>
              <a:camera prst="isometricLeftDown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zh-TW" altLang="en-US" sz="8000" dirty="0" smtClean="0">
                <a:solidFill>
                  <a:srgbClr val="66FF66"/>
                </a:solidFill>
              </a:rPr>
              <a:t>想一想猜一猜</a:t>
            </a:r>
            <a:endParaRPr lang="zh-TW" altLang="en-US" sz="8000" dirty="0">
              <a:solidFill>
                <a:srgbClr val="66FF66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608" y="352134"/>
            <a:ext cx="2862078" cy="4734263"/>
          </a:xfrm>
          <a:prstGeom prst="rect">
            <a:avLst/>
          </a:prstGeom>
        </p:spPr>
      </p:pic>
      <p:sp>
        <p:nvSpPr>
          <p:cNvPr id="7" name="圓角矩形 6">
            <a:hlinkClick r:id="rId3" action="ppaction://hlinksldjump"/>
          </p:cNvPr>
          <p:cNvSpPr/>
          <p:nvPr/>
        </p:nvSpPr>
        <p:spPr>
          <a:xfrm>
            <a:off x="5251270" y="4872446"/>
            <a:ext cx="2390502" cy="117565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開始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523530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09897" y="365125"/>
            <a:ext cx="10543903" cy="1333046"/>
          </a:xfrm>
        </p:spPr>
        <p:txBody>
          <a:bodyPr>
            <a:normAutofit fontScale="90000"/>
            <a:scene3d>
              <a:camera prst="isometricLeftDown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zh-TW" altLang="en-US" sz="6600" dirty="0" smtClean="0">
                <a:latin typeface="Blackletter686 BT" panose="03040802020608040804" pitchFamily="66" charset="0"/>
              </a:rPr>
              <a:t>甚麼</a:t>
            </a:r>
            <a:r>
              <a:rPr lang="zh-TW" altLang="en-US" sz="9600" dirty="0" smtClean="0">
                <a:solidFill>
                  <a:srgbClr val="66FF66"/>
                </a:solidFill>
                <a:latin typeface="Brush Script MT" panose="03060802040406070304" pitchFamily="66" charset="0"/>
              </a:rPr>
              <a:t>車</a:t>
            </a:r>
            <a:r>
              <a:rPr lang="zh-TW" altLang="en-US" sz="6600" dirty="0" smtClean="0">
                <a:latin typeface="Brush Script MT" panose="03060802040406070304" pitchFamily="66" charset="0"/>
              </a:rPr>
              <a:t>最多燈</a:t>
            </a:r>
            <a:r>
              <a:rPr lang="en-US" altLang="zh-TW" sz="6600" dirty="0" smtClean="0">
                <a:latin typeface="Brush Script MT" panose="03060802040406070304" pitchFamily="66" charset="0"/>
              </a:rPr>
              <a:t>?</a:t>
            </a:r>
            <a:endParaRPr lang="zh-TW" altLang="en-US" sz="6600" dirty="0">
              <a:latin typeface="Brush Script MT" panose="03060802040406070304" pitchFamily="66" charset="0"/>
            </a:endParaRPr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4900749" y="4872443"/>
            <a:ext cx="2390502" cy="117565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垃圾</a:t>
            </a:r>
            <a:r>
              <a:rPr lang="zh-TW" altLang="en-US" sz="4800" dirty="0"/>
              <a:t>車</a:t>
            </a: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8721635" y="4872445"/>
            <a:ext cx="2390502" cy="117565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機</a:t>
            </a:r>
            <a:r>
              <a:rPr lang="zh-TW" altLang="en-US" sz="4800" dirty="0"/>
              <a:t>車</a:t>
            </a:r>
          </a:p>
        </p:txBody>
      </p:sp>
      <p:sp>
        <p:nvSpPr>
          <p:cNvPr id="5" name="圓角矩形 4">
            <a:hlinkClick r:id="rId2" action="ppaction://hlinksldjump"/>
          </p:cNvPr>
          <p:cNvSpPr/>
          <p:nvPr/>
        </p:nvSpPr>
        <p:spPr>
          <a:xfrm>
            <a:off x="1349829" y="4872443"/>
            <a:ext cx="2390502" cy="117565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isometricRightUp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zh-TW" altLang="en-US" sz="4800" dirty="0" smtClean="0"/>
              <a:t>花車</a:t>
            </a:r>
            <a:endParaRPr lang="zh-TW" altLang="en-US" sz="4800" dirty="0"/>
          </a:p>
        </p:txBody>
      </p:sp>
      <p:sp>
        <p:nvSpPr>
          <p:cNvPr id="7" name="動作按鈕: 說明 6">
            <a:hlinkClick r:id="" action="ppaction://noaction" highlightClick="1"/>
          </p:cNvPr>
          <p:cNvSpPr/>
          <p:nvPr/>
        </p:nvSpPr>
        <p:spPr>
          <a:xfrm>
            <a:off x="4012474" y="2285999"/>
            <a:ext cx="3278777" cy="2129246"/>
          </a:xfrm>
          <a:prstGeom prst="actionButtonHelp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6262132" y="143692"/>
            <a:ext cx="4854359" cy="4232366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zh-TW" altLang="en-US" sz="4800" dirty="0" smtClean="0">
                <a:solidFill>
                  <a:srgbClr val="000000"/>
                </a:solidFill>
              </a:rPr>
              <a:t>可惜 答錯了</a:t>
            </a:r>
            <a:r>
              <a:rPr lang="en-US" altLang="zh-TW" sz="4800" dirty="0" smtClean="0">
                <a:solidFill>
                  <a:srgbClr val="000000"/>
                </a:solidFill>
              </a:rPr>
              <a:t>!</a:t>
            </a:r>
            <a:endParaRPr lang="zh-TW" altLang="en-US" sz="4800" dirty="0">
              <a:solidFill>
                <a:srgbClr val="00000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537" y="627762"/>
            <a:ext cx="4397302" cy="4244684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firstslide"/>
          </p:cNvPr>
          <p:cNvSpPr/>
          <p:nvPr/>
        </p:nvSpPr>
        <p:spPr>
          <a:xfrm>
            <a:off x="5066881" y="4872446"/>
            <a:ext cx="2390502" cy="117565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重</a:t>
            </a:r>
            <a:r>
              <a:rPr lang="zh-TW" altLang="en-US" sz="4800" dirty="0" smtClean="0"/>
              <a:t>試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5688600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  <p:sndAc>
          <p:stSnd>
            <p:snd r:embed="rId2" name="explode.wav"/>
          </p:stSnd>
        </p:sndAc>
      </p:transition>
    </mc:Choice>
    <mc:Fallback>
      <p:transition spd="slow">
        <p:dissolv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書卷 (垂直) 2"/>
          <p:cNvSpPr/>
          <p:nvPr/>
        </p:nvSpPr>
        <p:spPr>
          <a:xfrm>
            <a:off x="5564777" y="596369"/>
            <a:ext cx="5233182" cy="3868615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答對了</a:t>
            </a:r>
            <a:r>
              <a:rPr lang="en-US" altLang="zh-TW" sz="4800" dirty="0" smtClean="0"/>
              <a:t>!</a:t>
            </a:r>
            <a:endParaRPr lang="zh-TW" altLang="en-US" sz="4800" dirty="0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213" y="188909"/>
            <a:ext cx="2639136" cy="4683537"/>
          </a:xfrm>
          <a:prstGeom prst="rect">
            <a:avLst/>
          </a:prstGeom>
        </p:spPr>
      </p:pic>
      <p:sp>
        <p:nvSpPr>
          <p:cNvPr id="10" name="圓角矩形 9">
            <a:hlinkClick r:id="" action="ppaction://hlinkshowjump?jump=endshow"/>
          </p:cNvPr>
          <p:cNvSpPr/>
          <p:nvPr/>
        </p:nvSpPr>
        <p:spPr>
          <a:xfrm>
            <a:off x="4193179" y="5146766"/>
            <a:ext cx="2390502" cy="117565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2717811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24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新細明體</vt:lpstr>
      <vt:lpstr>Arial</vt:lpstr>
      <vt:lpstr>Blackletter686 BT</vt:lpstr>
      <vt:lpstr>Brush Script MT</vt:lpstr>
      <vt:lpstr>Calibri</vt:lpstr>
      <vt:lpstr>Calibri Light</vt:lpstr>
      <vt:lpstr>Office 佈景主題</vt:lpstr>
      <vt:lpstr>想一想猜一猜</vt:lpstr>
      <vt:lpstr>甚麼車最多燈?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想一想猜一猜</dc:title>
  <dc:creator>Windows 使用者</dc:creator>
  <cp:lastModifiedBy>Windows 使用者</cp:lastModifiedBy>
  <cp:revision>10</cp:revision>
  <dcterms:created xsi:type="dcterms:W3CDTF">2022-10-24T03:38:46Z</dcterms:created>
  <dcterms:modified xsi:type="dcterms:W3CDTF">2022-11-07T03:59:52Z</dcterms:modified>
</cp:coreProperties>
</file>