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00B1-151C-4AD8-AA11-707F1FBBB97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8F335-5A3C-4C7D-8EDC-64247DF112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9121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00B1-151C-4AD8-AA11-707F1FBBB97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8F335-5A3C-4C7D-8EDC-64247DF112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6932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00B1-151C-4AD8-AA11-707F1FBBB97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8F335-5A3C-4C7D-8EDC-64247DF112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0688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00B1-151C-4AD8-AA11-707F1FBBB97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8F335-5A3C-4C7D-8EDC-64247DF112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6425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00B1-151C-4AD8-AA11-707F1FBBB97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8F335-5A3C-4C7D-8EDC-64247DF112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1702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00B1-151C-4AD8-AA11-707F1FBBB97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8F335-5A3C-4C7D-8EDC-64247DF112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3587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00B1-151C-4AD8-AA11-707F1FBBB97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8F335-5A3C-4C7D-8EDC-64247DF112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6214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00B1-151C-4AD8-AA11-707F1FBBB97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8F335-5A3C-4C7D-8EDC-64247DF112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0344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00B1-151C-4AD8-AA11-707F1FBBB97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8F335-5A3C-4C7D-8EDC-64247DF112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3357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00B1-151C-4AD8-AA11-707F1FBBB97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8F335-5A3C-4C7D-8EDC-64247DF112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7790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00B1-151C-4AD8-AA11-707F1FBBB97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8F335-5A3C-4C7D-8EDC-64247DF112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2586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2000">
              <a:srgbClr val="00B0F0"/>
            </a:gs>
            <a:gs pos="90000">
              <a:srgbClr val="00B0F0"/>
            </a:gs>
            <a:gs pos="33000">
              <a:srgbClr val="FF0000"/>
            </a:gs>
            <a:gs pos="73000">
              <a:srgbClr val="FF0000"/>
            </a:gs>
            <a:gs pos="54000">
              <a:srgbClr val="FFFF00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600B1-151C-4AD8-AA11-707F1FBBB97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8F335-5A3C-4C7D-8EDC-64247DF112C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6382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437709" y="770074"/>
            <a:ext cx="4373880" cy="1325563"/>
          </a:xfrm>
        </p:spPr>
        <p:txBody>
          <a:bodyPr>
            <a:noAutofit/>
          </a:bodyPr>
          <a:lstStyle/>
          <a:p>
            <a:r>
              <a:rPr lang="zh-TW" altLang="en-US" sz="6000" dirty="0" smtClean="0">
                <a:solidFill>
                  <a:srgbClr val="FFFF00"/>
                </a:solidFill>
              </a:rPr>
              <a:t>腦經急轉彎</a:t>
            </a:r>
            <a:r>
              <a:rPr lang="en-US" altLang="zh-TW" sz="6000" dirty="0" smtClean="0">
                <a:solidFill>
                  <a:srgbClr val="FFFF00"/>
                </a:solidFill>
              </a:rPr>
              <a:t>?</a:t>
            </a:r>
            <a:endParaRPr lang="zh-TW" altLang="en-US" sz="6000" dirty="0">
              <a:solidFill>
                <a:srgbClr val="FFFF00"/>
              </a:solidFill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4189744" y="3756074"/>
            <a:ext cx="2869809" cy="1786597"/>
          </a:xfrm>
          <a:prstGeom prst="roundRect">
            <a:avLst/>
          </a:prstGeom>
          <a:gradFill>
            <a:gsLst>
              <a:gs pos="31000">
                <a:srgbClr val="00B0F0"/>
              </a:gs>
              <a:gs pos="72000">
                <a:srgbClr val="FFFF00"/>
              </a:gs>
            </a:gsLst>
            <a:lin ang="81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開始</a:t>
            </a:r>
            <a:endParaRPr lang="zh-TW" altLang="en-US" sz="6600" dirty="0"/>
          </a:p>
        </p:txBody>
      </p:sp>
    </p:spTree>
    <p:extLst>
      <p:ext uri="{BB962C8B-B14F-4D97-AF65-F5344CB8AC3E}">
        <p14:creationId xmlns:p14="http://schemas.microsoft.com/office/powerpoint/2010/main" val="26781410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00378" y="562073"/>
            <a:ext cx="2988213" cy="1325563"/>
          </a:xfrm>
        </p:spPr>
        <p:txBody>
          <a:bodyPr>
            <a:noAutofit/>
          </a:bodyPr>
          <a:lstStyle/>
          <a:p>
            <a:r>
              <a:rPr lang="en-US" altLang="zh-TW" sz="8000" dirty="0" smtClean="0"/>
              <a:t>1+1=?</a:t>
            </a:r>
            <a:endParaRPr lang="zh-TW" altLang="en-US" sz="8000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669387" y="3629465"/>
            <a:ext cx="3086687" cy="2082018"/>
          </a:xfrm>
          <a:prstGeom prst="roundRect">
            <a:avLst/>
          </a:prstGeom>
          <a:gradFill>
            <a:gsLst>
              <a:gs pos="31000">
                <a:srgbClr val="00B0F0"/>
              </a:gs>
              <a:gs pos="72000">
                <a:srgbClr val="FFFF00"/>
              </a:gs>
            </a:gsLst>
            <a:lin ang="81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800" dirty="0" smtClean="0"/>
              <a:t>2</a:t>
            </a:r>
            <a:endParaRPr lang="zh-TW" altLang="en-US" sz="8800" dirty="0"/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8040858" y="3629465"/>
            <a:ext cx="3446584" cy="2180492"/>
          </a:xfrm>
          <a:prstGeom prst="roundRect">
            <a:avLst/>
          </a:prstGeom>
          <a:gradFill>
            <a:gsLst>
              <a:gs pos="31000">
                <a:srgbClr val="00B0F0"/>
              </a:gs>
              <a:gs pos="72000">
                <a:srgbClr val="FFFF00"/>
              </a:gs>
            </a:gsLst>
            <a:lin ang="81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0" dirty="0" smtClean="0"/>
              <a:t>11</a:t>
            </a:r>
            <a:endParaRPr lang="zh-TW" altLang="en-US" sz="8000" dirty="0"/>
          </a:p>
        </p:txBody>
      </p:sp>
    </p:spTree>
    <p:extLst>
      <p:ext uri="{BB962C8B-B14F-4D97-AF65-F5344CB8AC3E}">
        <p14:creationId xmlns:p14="http://schemas.microsoft.com/office/powerpoint/2010/main" val="38597570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/>
          <p:cNvSpPr/>
          <p:nvPr/>
        </p:nvSpPr>
        <p:spPr>
          <a:xfrm>
            <a:off x="369779" y="298436"/>
            <a:ext cx="4431323" cy="35309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答錯了</a:t>
            </a:r>
            <a:endParaRPr lang="zh-TW" altLang="en-US" sz="5400" dirty="0"/>
          </a:p>
        </p:txBody>
      </p:sp>
      <p:sp>
        <p:nvSpPr>
          <p:cNvPr id="3" name="圓角矩形 2">
            <a:hlinkClick r:id="" action="ppaction://hlinkshowjump?jump=previousslide"/>
          </p:cNvPr>
          <p:cNvSpPr/>
          <p:nvPr/>
        </p:nvSpPr>
        <p:spPr>
          <a:xfrm>
            <a:off x="4349930" y="4534821"/>
            <a:ext cx="2795451" cy="19182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重來</a:t>
            </a:r>
            <a:endParaRPr lang="zh-TW" altLang="en-US" sz="60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5381" y="1806245"/>
            <a:ext cx="3775631" cy="25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544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2 2"/>
          <p:cNvSpPr/>
          <p:nvPr/>
        </p:nvSpPr>
        <p:spPr>
          <a:xfrm>
            <a:off x="154744" y="288262"/>
            <a:ext cx="5739619" cy="4164038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答對了</a:t>
            </a:r>
            <a:endParaRPr lang="zh-TW" altLang="en-US" sz="54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2869" y="288262"/>
            <a:ext cx="4931113" cy="4114929"/>
          </a:xfrm>
          <a:prstGeom prst="rect">
            <a:avLst/>
          </a:prstGeom>
        </p:spPr>
      </p:pic>
      <p:sp>
        <p:nvSpPr>
          <p:cNvPr id="2" name="圓角矩形 1"/>
          <p:cNvSpPr/>
          <p:nvPr/>
        </p:nvSpPr>
        <p:spPr>
          <a:xfrm>
            <a:off x="3554720" y="4377066"/>
            <a:ext cx="3148149" cy="20900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/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40065363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17</Words>
  <Application>Microsoft Office PowerPoint</Application>
  <PresentationFormat>寬螢幕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腦經急轉彎?</vt:lpstr>
      <vt:lpstr>1+1=?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腦經急轉彎?</dc:title>
  <dc:creator>Windows 使用者</dc:creator>
  <cp:lastModifiedBy>Windows 使用者</cp:lastModifiedBy>
  <cp:revision>5</cp:revision>
  <dcterms:created xsi:type="dcterms:W3CDTF">2022-10-31T03:38:52Z</dcterms:created>
  <dcterms:modified xsi:type="dcterms:W3CDTF">2022-11-07T04:00:42Z</dcterms:modified>
</cp:coreProperties>
</file>