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208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72663-11C0-4FF6-AF51-3BA7A3D460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6D221-9274-4D7E-863F-2F2444349C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890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D221-9274-4D7E-863F-2F2444349C9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554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6D221-9274-4D7E-863F-2F2444349C9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142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35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35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47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61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00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42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87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7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6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02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55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8000">
              <a:srgbClr val="7030A0"/>
            </a:gs>
            <a:gs pos="76000">
              <a:srgbClr val="3870C8"/>
            </a:gs>
            <a:gs pos="29000">
              <a:srgbClr val="FFC000"/>
            </a:gs>
            <a:gs pos="62000">
              <a:srgbClr val="00B0F0"/>
            </a:gs>
            <a:gs pos="21000">
              <a:srgbClr val="FFFF0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080DB-76C5-4C71-8346-F6DE6DAC7320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2DCD-217F-4D69-93E5-35DB708526B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657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150327" y="1097279"/>
            <a:ext cx="5588725" cy="1285740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</a:rPr>
              <a:t>請</a:t>
            </a:r>
            <a:r>
              <a:rPr lang="zh-TW" altLang="en-US" sz="8000" dirty="0" smtClean="0">
                <a:solidFill>
                  <a:srgbClr val="FFC000"/>
                </a:solidFill>
              </a:rPr>
              <a:t>你</a:t>
            </a:r>
            <a:r>
              <a:rPr lang="zh-TW" altLang="en-US" sz="8000" dirty="0" smtClean="0">
                <a:solidFill>
                  <a:srgbClr val="92D050"/>
                </a:solidFill>
              </a:rPr>
              <a:t>猜</a:t>
            </a:r>
            <a:r>
              <a:rPr lang="zh-TW" altLang="en-US" sz="8000" dirty="0" smtClean="0">
                <a:solidFill>
                  <a:srgbClr val="00B050"/>
                </a:solidFill>
              </a:rPr>
              <a:t>猜</a:t>
            </a:r>
            <a:r>
              <a:rPr lang="zh-TW" altLang="en-US" sz="8000" dirty="0" smtClean="0">
                <a:solidFill>
                  <a:srgbClr val="0070C0"/>
                </a:solidFill>
              </a:rPr>
              <a:t>看</a:t>
            </a:r>
            <a:r>
              <a:rPr lang="en-US" altLang="zh-TW" sz="8000" dirty="0" smtClean="0">
                <a:solidFill>
                  <a:srgbClr val="0070C0"/>
                </a:solidFill>
              </a:rPr>
              <a:t>?</a:t>
            </a:r>
            <a:endParaRPr lang="zh-TW" altLang="en-US" sz="8000" dirty="0">
              <a:solidFill>
                <a:srgbClr val="0070C0"/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109357" y="2957785"/>
            <a:ext cx="3331028" cy="1836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開始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54113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38645" y="939890"/>
            <a:ext cx="8423366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/>
              <a:t>你猜我愛玩啥麼遊戲</a:t>
            </a:r>
            <a:r>
              <a:rPr lang="en-US" altLang="zh-TW" sz="6600" dirty="0"/>
              <a:t>?</a:t>
            </a:r>
            <a:endParaRPr lang="zh-TW" altLang="en-US" sz="6600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138645" y="3278776"/>
            <a:ext cx="2495005" cy="12148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傳說對決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083231" y="3213461"/>
            <a:ext cx="2534194" cy="13454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貪吃蛇</a:t>
            </a:r>
            <a:endParaRPr lang="zh-TW" altLang="en-US" sz="48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7067006" y="3213461"/>
            <a:ext cx="2625635" cy="14891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寶可夢大集結</a:t>
            </a:r>
            <a:endParaRPr lang="zh-TW" altLang="en-US" sz="2800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2444930" y="4958305"/>
            <a:ext cx="2377440" cy="1227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槍</a:t>
            </a:r>
            <a:r>
              <a:rPr lang="zh-TW" altLang="en-US" sz="6000" dirty="0" smtClean="0"/>
              <a:t>戰</a:t>
            </a:r>
            <a:endParaRPr lang="zh-TW" altLang="en-US" sz="6000" dirty="0"/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5969726" y="4990961"/>
            <a:ext cx="2194560" cy="13193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迷你世界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31756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449804" y="574765"/>
            <a:ext cx="6583680" cy="309589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答對了</a:t>
            </a:r>
            <a:r>
              <a:rPr lang="en-US" altLang="zh-TW" sz="6600" dirty="0" smtClean="0"/>
              <a:t>!</a:t>
            </a:r>
            <a:endParaRPr lang="zh-TW" altLang="en-US" sz="66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302" y="1123406"/>
            <a:ext cx="4988698" cy="489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47280"/>
      </p:ext>
    </p:extLst>
  </p:cSld>
  <p:clrMapOvr>
    <a:masterClrMapping/>
  </p:clrMapOvr>
  <p:transition spd="slow">
    <p:randomBar dir="vert"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橢圓 6"/>
          <p:cNvSpPr/>
          <p:nvPr/>
        </p:nvSpPr>
        <p:spPr>
          <a:xfrm>
            <a:off x="731519" y="130629"/>
            <a:ext cx="4036424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答錯了</a:t>
            </a:r>
            <a:r>
              <a:rPr lang="en-US" altLang="zh-TW" sz="6600" dirty="0" smtClean="0"/>
              <a:t>!</a:t>
            </a:r>
            <a:endParaRPr lang="zh-TW" altLang="en-US" sz="66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97" y="4151812"/>
            <a:ext cx="2794000" cy="2209800"/>
          </a:xfrm>
          <a:prstGeom prst="rect">
            <a:avLst/>
          </a:prstGeom>
        </p:spPr>
      </p:pic>
      <p:sp>
        <p:nvSpPr>
          <p:cNvPr id="11" name="橢圓 10"/>
          <p:cNvSpPr/>
          <p:nvPr/>
        </p:nvSpPr>
        <p:spPr>
          <a:xfrm>
            <a:off x="6426925" y="3605348"/>
            <a:ext cx="757646" cy="796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5431246" y="2686591"/>
            <a:ext cx="995679" cy="11604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4180114" y="1854925"/>
            <a:ext cx="1251131" cy="1489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圓角矩形 13"/>
          <p:cNvSpPr/>
          <p:nvPr/>
        </p:nvSpPr>
        <p:spPr>
          <a:xfrm>
            <a:off x="3931919" y="4611190"/>
            <a:ext cx="2599510" cy="15675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0000"/>
                </a:solidFill>
              </a:rPr>
              <a:t>重</a:t>
            </a:r>
            <a:r>
              <a:rPr lang="zh-TW" altLang="en-US" sz="7200" dirty="0" smtClean="0">
                <a:solidFill>
                  <a:srgbClr val="FFC000"/>
                </a:solidFill>
              </a:rPr>
              <a:t>來</a:t>
            </a:r>
            <a:endParaRPr lang="zh-TW" altLang="en-US" sz="7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171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40</Words>
  <Application>Microsoft Office PowerPoint</Application>
  <PresentationFormat>寬螢幕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請你猜猜看?</vt:lpstr>
      <vt:lpstr>你猜我愛玩啥麼遊戲?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請你猜猜看?</dc:title>
  <dc:creator>Windows 使用者</dc:creator>
  <cp:lastModifiedBy>Windows 使用者</cp:lastModifiedBy>
  <cp:revision>12</cp:revision>
  <dcterms:created xsi:type="dcterms:W3CDTF">2022-10-24T03:39:07Z</dcterms:created>
  <dcterms:modified xsi:type="dcterms:W3CDTF">2022-11-07T04:00:19Z</dcterms:modified>
</cp:coreProperties>
</file>