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62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584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1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1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9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92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58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70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9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40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68000">
              <a:srgbClr val="FF0000"/>
            </a:gs>
            <a:gs pos="23000">
              <a:srgbClr val="FF8000"/>
            </a:gs>
            <a:gs pos="47000">
              <a:srgbClr val="FFFF00"/>
            </a:gs>
            <a:gs pos="88000">
              <a:schemeClr val="accent1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44829-99C5-4BA1-B729-EFAD0BB1095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231AF-5D27-48E4-B8A7-3E4588B180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83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644536" y="365125"/>
            <a:ext cx="7709263" cy="1325563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FFFF"/>
                </a:solidFill>
              </a:rPr>
              <a:t>請你猜猜看</a:t>
            </a:r>
            <a:r>
              <a:rPr lang="en-US" altLang="zh-TW" sz="5400" dirty="0" smtClean="0">
                <a:solidFill>
                  <a:srgbClr val="00FFFF"/>
                </a:solidFill>
              </a:rPr>
              <a:t>?</a:t>
            </a:r>
            <a:endParaRPr lang="zh-TW" altLang="en-US" sz="5400" dirty="0">
              <a:solidFill>
                <a:srgbClr val="00FFFF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090" y="1420405"/>
            <a:ext cx="3924300" cy="4330700"/>
          </a:xfrm>
          <a:prstGeom prst="rect">
            <a:avLst/>
          </a:prstGeom>
        </p:spPr>
      </p:pic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4815840" y="5751105"/>
            <a:ext cx="1828800" cy="784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開始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4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9138" y="365125"/>
            <a:ext cx="9454662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</a:rPr>
              <a:t>你猜我愛玩水嗎</a:t>
            </a:r>
            <a:r>
              <a:rPr lang="en-US" altLang="zh-TW" sz="4800" dirty="0" smtClean="0">
                <a:solidFill>
                  <a:srgbClr val="00B0F0"/>
                </a:solidFill>
              </a:rPr>
              <a:t>?</a:t>
            </a:r>
            <a:endParaRPr lang="zh-TW" altLang="en-US" sz="4800" dirty="0">
              <a:solidFill>
                <a:srgbClr val="00B0F0"/>
              </a:solidFill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043151" y="3499804"/>
            <a:ext cx="2760617" cy="13812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喜歡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7654834" y="3460616"/>
            <a:ext cx="2795451" cy="14204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不喜</a:t>
            </a:r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歡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857001" y="3499804"/>
            <a:ext cx="2760617" cy="13812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zh-TW" altLang="en-US" sz="4800" dirty="0" smtClean="0">
                <a:solidFill>
                  <a:srgbClr val="002060"/>
                </a:solidFill>
              </a:rPr>
              <a:t>超級不喜歡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65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6309361" y="901338"/>
            <a:ext cx="4010297" cy="372291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打錯了</a:t>
            </a:r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554" y="1478552"/>
            <a:ext cx="4323807" cy="428216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5995850" y="5760720"/>
            <a:ext cx="1959429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重來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808114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58091" y="404949"/>
            <a:ext cx="3735977" cy="2181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答對了你真勵害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017" y="0"/>
            <a:ext cx="6992983" cy="68580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1357745" y="4350327"/>
            <a:ext cx="2563091" cy="13993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smtClean="0"/>
              <a:t>結束</a:t>
            </a:r>
            <a:endParaRPr lang="zh-TW" altLang="en-US" sz="6600"/>
          </a:p>
        </p:txBody>
      </p:sp>
    </p:spTree>
    <p:extLst>
      <p:ext uri="{BB962C8B-B14F-4D97-AF65-F5344CB8AC3E}">
        <p14:creationId xmlns:p14="http://schemas.microsoft.com/office/powerpoint/2010/main" val="364423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請你猜猜看?</vt:lpstr>
      <vt:lpstr>你猜我愛玩水嗎?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請你猜猜看?</dc:title>
  <dc:creator>Windows 使用者</dc:creator>
  <cp:lastModifiedBy>Windows 使用者</cp:lastModifiedBy>
  <cp:revision>13</cp:revision>
  <dcterms:created xsi:type="dcterms:W3CDTF">2022-10-24T03:38:38Z</dcterms:created>
  <dcterms:modified xsi:type="dcterms:W3CDTF">2022-11-07T04:00:07Z</dcterms:modified>
</cp:coreProperties>
</file>