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FF99"/>
    <a:srgbClr val="00FFFF"/>
    <a:srgbClr val="6FD2DF"/>
    <a:srgbClr val="78DE90"/>
    <a:srgbClr val="FFFF66"/>
    <a:srgbClr val="FF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0FF78-4E34-46AD-AE1F-22A4B96C358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356F7-05B6-443E-BB58-10736FB16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377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356F7-05B6-443E-BB58-10736FB16F2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34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786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832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400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581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7350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874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6648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6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445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8776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53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CC3300"/>
            </a:gs>
            <a:gs pos="26000">
              <a:srgbClr val="FF9900"/>
            </a:gs>
            <a:gs pos="76000">
              <a:srgbClr val="00FF00"/>
            </a:gs>
            <a:gs pos="54000">
              <a:srgbClr val="FFFF66"/>
            </a:gs>
            <a:gs pos="100000">
              <a:srgbClr val="00FF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D8982-6FEA-4BB1-B22A-9C0D5AA72B2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94C57-DA88-49DA-85B8-C7F618619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388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92097" y="-1347114"/>
            <a:ext cx="5081451" cy="4468133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請你猜猜看</a:t>
            </a:r>
            <a:endParaRPr lang="zh-TW" altLang="en-US" sz="4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097" y="1564096"/>
            <a:ext cx="3037659" cy="3352239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947086" y="5212081"/>
            <a:ext cx="2327680" cy="9144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415146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我喜</a:t>
            </a:r>
            <a:r>
              <a:rPr lang="zh-TW" altLang="en-US" dirty="0"/>
              <a:t>歡</a:t>
            </a:r>
            <a:r>
              <a:rPr lang="zh-TW" altLang="en-US" dirty="0" smtClean="0"/>
              <a:t>的東西是</a:t>
            </a:r>
            <a:r>
              <a:rPr lang="zh-TW" altLang="en-US" dirty="0"/>
              <a:t>什麼</a:t>
            </a: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4932160" y="4754881"/>
            <a:ext cx="2327680" cy="9144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手機</a:t>
            </a:r>
            <a:endParaRPr lang="zh-TW" altLang="en-US" sz="4800" dirty="0"/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8260697" y="4506885"/>
            <a:ext cx="2615121" cy="141039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smtClean="0"/>
              <a:t>遊戲</a:t>
            </a:r>
            <a:r>
              <a:rPr lang="zh-TW" altLang="en-US" sz="4800"/>
              <a:t>機</a:t>
            </a:r>
            <a:r>
              <a:rPr lang="zh-TW" altLang="en-US" sz="4800" smtClean="0"/>
              <a:t>電動</a:t>
            </a:r>
            <a:endParaRPr lang="zh-TW" altLang="en-US" sz="48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603623" y="4754881"/>
            <a:ext cx="2327680" cy="9144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電視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314795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386" y="1649231"/>
            <a:ext cx="3192103" cy="3390723"/>
          </a:xfrm>
          <a:prstGeom prst="rect">
            <a:avLst/>
          </a:prstGeom>
        </p:spPr>
      </p:pic>
      <p:sp>
        <p:nvSpPr>
          <p:cNvPr id="4" name="十六角星形 3"/>
          <p:cNvSpPr/>
          <p:nvPr/>
        </p:nvSpPr>
        <p:spPr>
          <a:xfrm>
            <a:off x="5630092" y="783771"/>
            <a:ext cx="4441371" cy="4428310"/>
          </a:xfrm>
          <a:prstGeom prst="star16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答錯了喔</a:t>
            </a:r>
            <a:endParaRPr lang="en-US" altLang="zh-TW" sz="3200" dirty="0" smtClean="0"/>
          </a:p>
          <a:p>
            <a:pPr algn="ctr"/>
            <a:r>
              <a:rPr lang="zh-TW" altLang="en-US" sz="3200" dirty="0" smtClean="0"/>
              <a:t>重回答</a:t>
            </a:r>
            <a:r>
              <a:rPr lang="en-US" altLang="zh-TW" sz="3200" dirty="0" smtClean="0"/>
              <a:t>!!</a:t>
            </a:r>
            <a:r>
              <a:rPr lang="en-US" altLang="zh-TW" sz="3200" dirty="0"/>
              <a:t>!</a:t>
            </a:r>
            <a:endParaRPr lang="zh-TW" altLang="en-US" sz="3200" dirty="0"/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4947086" y="5212081"/>
            <a:ext cx="2327680" cy="9144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重</a:t>
            </a:r>
            <a:r>
              <a:rPr lang="zh-TW" altLang="en-US" sz="48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471240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  <p:sndAc>
          <p:stSnd>
            <p:snd r:embed="rId2" name="explode.wav"/>
          </p:stSnd>
        </p:sndAc>
      </p:transition>
    </mc:Choice>
    <mc:Fallback>
      <p:transition spd="slow">
        <p:checker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297" y="665118"/>
            <a:ext cx="5359400" cy="4238798"/>
          </a:xfrm>
          <a:prstGeom prst="rect">
            <a:avLst/>
          </a:prstGeom>
        </p:spPr>
      </p:pic>
      <p:sp>
        <p:nvSpPr>
          <p:cNvPr id="3" name="四角星形 2"/>
          <p:cNvSpPr/>
          <p:nvPr/>
        </p:nvSpPr>
        <p:spPr>
          <a:xfrm>
            <a:off x="953588" y="832684"/>
            <a:ext cx="3866606" cy="3903666"/>
          </a:xfrm>
          <a:prstGeom prst="star4">
            <a:avLst>
              <a:gd name="adj" fmla="val 26109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蛤</a:t>
            </a:r>
            <a:r>
              <a:rPr lang="en-US" altLang="zh-TW" dirty="0" smtClean="0"/>
              <a:t>?</a:t>
            </a:r>
          </a:p>
          <a:p>
            <a:pPr algn="ctr"/>
            <a:r>
              <a:rPr lang="zh-TW" altLang="en-US" dirty="0" smtClean="0"/>
              <a:t>答對了</a:t>
            </a:r>
            <a:r>
              <a:rPr lang="en-US" altLang="zh-TW" dirty="0" smtClean="0"/>
              <a:t>??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947086" y="5212081"/>
            <a:ext cx="2327680" cy="9144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2705763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  <p:sndAc>
          <p:stSnd>
            <p:snd r:embed="rId2" name="coin.wav"/>
          </p:stSnd>
        </p:sndAc>
      </p:transition>
    </mc:Choice>
    <mc:Fallback>
      <p:transition spd="slow">
        <p:checker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33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請你猜猜看</vt:lpstr>
      <vt:lpstr>我喜歡的東西是什麼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11</cp:revision>
  <dcterms:created xsi:type="dcterms:W3CDTF">2022-10-24T03:38:52Z</dcterms:created>
  <dcterms:modified xsi:type="dcterms:W3CDTF">2022-11-07T03:52:47Z</dcterms:modified>
</cp:coreProperties>
</file>