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5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20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60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684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67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34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26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36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71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828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927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7030A0">
                <a:alpha val="91000"/>
              </a:srgbClr>
            </a:gs>
            <a:gs pos="30625">
              <a:srgbClr val="7030A0"/>
            </a:gs>
            <a:gs pos="26250">
              <a:srgbClr val="FFFFFF"/>
            </a:gs>
            <a:gs pos="17500">
              <a:srgbClr val="FFFFFF"/>
            </a:gs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1321B-0161-4508-9968-D3C33A024C1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F4DE6-A583-4355-B883-CD55253429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20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63880" y="19530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猜猜奧特曼光線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532812" y="2103120"/>
            <a:ext cx="4114800" cy="16067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90382722"/>
      </p:ext>
    </p:extLst>
  </p:cSld>
  <p:clrMapOvr>
    <a:masterClrMapping/>
  </p:clrMapOvr>
  <p:transition spd="slow">
    <p:randomBar dir="vert"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仔</a:t>
            </a:r>
            <a:r>
              <a:rPr lang="zh-TW" altLang="en-US" dirty="0" smtClean="0"/>
              <a:t>阿思光線是什麼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391194" y="2837905"/>
            <a:ext cx="2377440" cy="1776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似</a:t>
            </a:r>
            <a:r>
              <a:rPr lang="zh-TW" altLang="en-US" sz="2800" dirty="0" smtClean="0"/>
              <a:t>派似母光線</a:t>
            </a:r>
            <a:endParaRPr lang="zh-TW" altLang="en-US" sz="2800" dirty="0"/>
          </a:p>
        </p:txBody>
      </p:sp>
      <p:sp>
        <p:nvSpPr>
          <p:cNvPr id="4" name="圓角矩形 3"/>
          <p:cNvSpPr/>
          <p:nvPr/>
        </p:nvSpPr>
        <p:spPr>
          <a:xfrm>
            <a:off x="4167051" y="2991393"/>
            <a:ext cx="2560319" cy="1469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仔阿斯級束</a:t>
            </a:r>
            <a:r>
              <a:rPr lang="zh-TW" altLang="en-US" sz="3200" dirty="0" smtClean="0"/>
              <a:t>光線</a:t>
            </a:r>
            <a:endParaRPr lang="zh-TW" altLang="en-US" sz="3200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7563394" y="3265713"/>
            <a:ext cx="3187337" cy="9699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仔阿斯爆破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12636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邊形 1"/>
          <p:cNvSpPr/>
          <p:nvPr/>
        </p:nvSpPr>
        <p:spPr>
          <a:xfrm>
            <a:off x="1110343" y="2495006"/>
            <a:ext cx="3304903" cy="160673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笑死這都不知道</a:t>
            </a:r>
            <a:endParaRPr lang="zh-TW" altLang="en-US" sz="32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551714" y="2495006"/>
            <a:ext cx="2429692" cy="1776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</a:t>
            </a:r>
            <a:r>
              <a:rPr lang="zh-TW" altLang="en-US" sz="36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046773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邊形 1"/>
          <p:cNvSpPr/>
          <p:nvPr/>
        </p:nvSpPr>
        <p:spPr>
          <a:xfrm>
            <a:off x="1280159" y="2560320"/>
            <a:ext cx="6113418" cy="168510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答對了聰明欸</a:t>
            </a:r>
            <a:endParaRPr lang="zh-TW" altLang="en-US" sz="4800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8072846" y="2560320"/>
            <a:ext cx="2377440" cy="1776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3234124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  <p:sndAc>
          <p:stSnd>
            <p:snd r:embed="rId2" name="wind.wav"/>
          </p:stSnd>
        </p:sndAc>
      </p:transition>
    </mc:Choice>
    <mc:Fallback>
      <p:transition spd="slow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猜猜奧特曼光線</vt:lpstr>
      <vt:lpstr>仔阿思光線是什麼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猜猜奧特曼光線</dc:title>
  <dc:creator>Windows 使用者</dc:creator>
  <cp:lastModifiedBy>Windows 使用者</cp:lastModifiedBy>
  <cp:revision>11</cp:revision>
  <dcterms:created xsi:type="dcterms:W3CDTF">2022-10-24T03:39:06Z</dcterms:created>
  <dcterms:modified xsi:type="dcterms:W3CDTF">2022-11-07T03:53:35Z</dcterms:modified>
</cp:coreProperties>
</file>