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73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48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5101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72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02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13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6626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17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84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33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38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rgbClr val="FF0000"/>
            </a:gs>
            <a:gs pos="85000">
              <a:srgbClr val="FFC000"/>
            </a:gs>
            <a:gs pos="100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C5A88-23AF-4D79-9734-CF88616CAA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0F9E9-99E7-4DDD-B0A3-6BE58B52A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07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338999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歐</a:t>
            </a:r>
            <a:r>
              <a:rPr lang="zh-TW" altLang="en-US" dirty="0" smtClean="0"/>
              <a:t>布</a:t>
            </a:r>
            <a:r>
              <a:rPr lang="zh-TW" altLang="en-US" dirty="0" smtClean="0"/>
              <a:t>奧特</a:t>
            </a:r>
            <a:r>
              <a:rPr lang="zh-TW" altLang="en-US" dirty="0"/>
              <a:t>曼</a:t>
            </a:r>
            <a:r>
              <a:rPr lang="zh-TW" altLang="en-US" dirty="0" smtClean="0"/>
              <a:t>粉絲</a:t>
            </a:r>
            <a:r>
              <a:rPr lang="zh-TW" altLang="en-US" dirty="0" smtClean="0"/>
              <a:t>考卷</a:t>
            </a:r>
            <a:endParaRPr lang="zh-TW" altLang="en-US" dirty="0"/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4232367" y="4493622"/>
            <a:ext cx="2351313" cy="11495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開</a:t>
            </a:r>
            <a:r>
              <a:rPr lang="zh-TW" altLang="en-US" sz="24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8471636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951" y="16817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歐布融合佐菲跟貝利亞的型態叫什麼名字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528354" y="4454434"/>
            <a:ext cx="3069772" cy="1587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貝塔型態</a:t>
            </a:r>
            <a:endParaRPr lang="zh-TW" altLang="en-US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4976948" y="4565468"/>
            <a:ext cx="2677885" cy="1436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火焰衝擊</a:t>
            </a:r>
            <a:endParaRPr lang="zh-TW" altLang="en-US"/>
          </a:p>
        </p:txBody>
      </p:sp>
      <p:sp>
        <p:nvSpPr>
          <p:cNvPr id="5" name="矩形 4">
            <a:hlinkClick r:id="" action="ppaction://hlinkshowjump?jump=lastslide"/>
          </p:cNvPr>
          <p:cNvSpPr/>
          <p:nvPr/>
        </p:nvSpPr>
        <p:spPr>
          <a:xfrm>
            <a:off x="8530046" y="4643845"/>
            <a:ext cx="2024743" cy="13585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暗耀型態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76080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禁止標誌 1"/>
          <p:cNvSpPr/>
          <p:nvPr/>
        </p:nvSpPr>
        <p:spPr>
          <a:xfrm>
            <a:off x="2194560" y="4178103"/>
            <a:ext cx="2180493" cy="1772529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答錯了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525589" y="4781006"/>
            <a:ext cx="2377440" cy="1043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再來一次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11691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對角線角落矩形 1"/>
          <p:cNvSpPr/>
          <p:nvPr/>
        </p:nvSpPr>
        <p:spPr>
          <a:xfrm>
            <a:off x="3562140" y="2886892"/>
            <a:ext cx="1885071" cy="2391508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答對了</a:t>
            </a:r>
            <a:endParaRPr lang="zh-TW" altLang="en-US" sz="40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橢圓形圖說文字 2">
            <a:hlinkClick r:id="" action="ppaction://hlinkshowjump?jump=endshow"/>
          </p:cNvPr>
          <p:cNvSpPr/>
          <p:nvPr/>
        </p:nvSpPr>
        <p:spPr>
          <a:xfrm>
            <a:off x="9157063" y="1972491"/>
            <a:ext cx="1776548" cy="142385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1957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歐布奧特曼粉絲考卷</vt:lpstr>
      <vt:lpstr>歐布融合佐菲跟貝利亞的型態叫什麼名字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歐布粉絲考卷</dc:title>
  <dc:creator>Windows 使用者</dc:creator>
  <cp:lastModifiedBy>Windows 使用者</cp:lastModifiedBy>
  <cp:revision>9</cp:revision>
  <dcterms:created xsi:type="dcterms:W3CDTF">2022-10-24T03:40:14Z</dcterms:created>
  <dcterms:modified xsi:type="dcterms:W3CDTF">2022-11-07T03:56:43Z</dcterms:modified>
</cp:coreProperties>
</file>