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957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742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9231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025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43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49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68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080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3478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317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9852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rgbClr val="7030A0"/>
            </a:gs>
            <a:gs pos="15000">
              <a:srgbClr val="FF0000"/>
            </a:gs>
            <a:gs pos="84000">
              <a:schemeClr val="accent1">
                <a:lumMod val="20000"/>
                <a:lumOff val="80000"/>
              </a:schemeClr>
            </a:gs>
          </a:gsLst>
          <a:lin ang="4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535ED-10C2-4FC7-A400-DFBC0D923E72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B1CFB-0981-4D53-BE59-CF6059807C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549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奧特曼粉絲問答</a:t>
            </a:r>
            <a:endParaRPr lang="zh-TW" altLang="en-US" dirty="0"/>
          </a:p>
        </p:txBody>
      </p:sp>
      <p:sp>
        <p:nvSpPr>
          <p:cNvPr id="2" name="橢圓形圖說文字 1">
            <a:hlinkClick r:id="" action="ppaction://hlinkshowjump?jump=nextslide"/>
          </p:cNvPr>
          <p:cNvSpPr/>
          <p:nvPr/>
        </p:nvSpPr>
        <p:spPr>
          <a:xfrm>
            <a:off x="3818064" y="3268455"/>
            <a:ext cx="4097866" cy="239324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開始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512487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捷德有幾種型態</a:t>
            </a:r>
            <a:endParaRPr lang="zh-TW" altLang="en-US" dirty="0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1061156" y="3928533"/>
            <a:ext cx="2415822" cy="10611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dirty="0"/>
          </a:p>
          <a:p>
            <a:pPr algn="ctr"/>
            <a:r>
              <a:rPr lang="zh-TW" altLang="en-US" sz="2800" dirty="0" smtClean="0"/>
              <a:t>五種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4758268" y="3928533"/>
            <a:ext cx="2460976" cy="10611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十五種</a:t>
            </a:r>
            <a:endParaRPr lang="zh-TW" altLang="en-US" sz="2800" dirty="0"/>
          </a:p>
        </p:txBody>
      </p:sp>
      <p:sp>
        <p:nvSpPr>
          <p:cNvPr id="6" name="矩形 5">
            <a:hlinkClick r:id="" action="ppaction://hlinkshowjump?jump=lastslide"/>
          </p:cNvPr>
          <p:cNvSpPr/>
          <p:nvPr/>
        </p:nvSpPr>
        <p:spPr>
          <a:xfrm rot="10800000" flipV="1">
            <a:off x="8409094" y="3928533"/>
            <a:ext cx="2390422" cy="10611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二十</a:t>
            </a:r>
            <a:r>
              <a:rPr lang="zh-TW" altLang="en-US" sz="2800" dirty="0"/>
              <a:t>種</a:t>
            </a:r>
          </a:p>
        </p:txBody>
      </p:sp>
    </p:spTree>
    <p:extLst>
      <p:ext uri="{BB962C8B-B14F-4D97-AF65-F5344CB8AC3E}">
        <p14:creationId xmlns:p14="http://schemas.microsoft.com/office/powerpoint/2010/main" val="62957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  <p:sndAc>
          <p:stSnd>
            <p:snd r:embed="rId2" name="suction.wav"/>
          </p:stSnd>
        </p:sndAc>
      </p:transition>
    </mc:Choice>
    <mc:Fallback xmlns="">
      <p:transition spd="slow">
        <p:fade/>
        <p:sndAc>
          <p:stSnd>
            <p:snd r:embed="rId3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1404759" y="3234690"/>
            <a:ext cx="2504049" cy="156151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笑死</a:t>
            </a:r>
            <a:r>
              <a:rPr lang="zh-TW" altLang="en-US" sz="2800" dirty="0"/>
              <a:t> </a:t>
            </a:r>
            <a:r>
              <a:rPr lang="zh-TW" altLang="en-US" sz="2800" dirty="0" smtClean="0"/>
              <a:t>題目這麼簡單你還答錯</a:t>
            </a:r>
            <a:endParaRPr lang="zh-TW" altLang="en-US" sz="2800" dirty="0"/>
          </a:p>
        </p:txBody>
      </p:sp>
      <p:sp>
        <p:nvSpPr>
          <p:cNvPr id="4" name="圓角矩形 3"/>
          <p:cNvSpPr/>
          <p:nvPr/>
        </p:nvSpPr>
        <p:spPr>
          <a:xfrm>
            <a:off x="993422" y="5271911"/>
            <a:ext cx="6287911" cy="13659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你害奧特曼被打敗了</a:t>
            </a:r>
            <a:endParaRPr lang="zh-TW" altLang="en-US" sz="28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333" y="2415822"/>
            <a:ext cx="2852523" cy="2380382"/>
          </a:xfrm>
          <a:prstGeom prst="rect">
            <a:avLst/>
          </a:prstGeom>
        </p:spPr>
      </p:pic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9495134" y="5120640"/>
            <a:ext cx="2130809" cy="15958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重來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45184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732648" y="2052803"/>
            <a:ext cx="2630312" cy="1682045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答對了你們幫捷</a:t>
            </a:r>
            <a:r>
              <a:rPr lang="zh-TW" altLang="en-US" sz="2400" dirty="0" smtClean="0"/>
              <a:t>德融合出最終型態</a:t>
            </a:r>
            <a:endParaRPr lang="zh-TW" altLang="en-US" sz="2400" dirty="0"/>
          </a:p>
        </p:txBody>
      </p:sp>
      <p:sp>
        <p:nvSpPr>
          <p:cNvPr id="3" name="橢圓形圖說文字 2">
            <a:hlinkClick r:id="" action="ppaction://hlinkshowjump?jump=endshow"/>
          </p:cNvPr>
          <p:cNvSpPr/>
          <p:nvPr/>
        </p:nvSpPr>
        <p:spPr>
          <a:xfrm>
            <a:off x="321732" y="3990624"/>
            <a:ext cx="2630312" cy="196426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/>
              <a:t>再見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9226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48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奧特曼粉絲問答</vt:lpstr>
      <vt:lpstr>捷德有幾種型態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奧特曼粉絲問答</dc:title>
  <dc:creator>Windows 使用者</dc:creator>
  <cp:lastModifiedBy>Windows 使用者</cp:lastModifiedBy>
  <cp:revision>9</cp:revision>
  <dcterms:created xsi:type="dcterms:W3CDTF">2022-10-24T03:54:53Z</dcterms:created>
  <dcterms:modified xsi:type="dcterms:W3CDTF">2022-11-07T03:57:01Z</dcterms:modified>
</cp:coreProperties>
</file>