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5ACA7-24F6-49D5-9CD2-425781E27D7D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A49D-649C-4766-9D71-E5D5CC377C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21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966" y="3212976"/>
            <a:ext cx="7323445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8172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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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284984"/>
            <a:ext cx="6944437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3384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284984"/>
            <a:ext cx="4104456" cy="326988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957" y="846138"/>
            <a:ext cx="3972744" cy="374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5111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>
                  <a:lumMod val="40000"/>
                  <a:lumOff val="6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pPr>
              <a:buClr>
                <a:schemeClr val="tx2">
                  <a:lumMod val="40000"/>
                  <a:lumOff val="6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pPr>
              <a:buClr>
                <a:schemeClr val="tx2">
                  <a:lumMod val="40000"/>
                  <a:lumOff val="6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212976"/>
            <a:ext cx="3240360" cy="347021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064" y="1412405"/>
            <a:ext cx="3388646" cy="284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048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212976"/>
            <a:ext cx="694443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646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多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走路或搭乘大眾運輸工具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kern="100" dirty="0" err="1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356992"/>
            <a:ext cx="6148108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0890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2022-10-03T03:49:51Z</dcterms:created>
  <dcterms:modified xsi:type="dcterms:W3CDTF">2022-10-17T04:00:06Z</dcterms:modified>
</cp:coreProperties>
</file>