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7" r:id="rId3"/>
    <p:sldId id="262" r:id="rId4"/>
    <p:sldId id="267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3A45BA1-980A-4507-BE5A-5C1E7C2FFD8F}" type="datetimeFigureOut">
              <a:rPr lang="en-US" altLang="zh-TW"/>
              <a:t>12/12/2022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7E03411-58E2-43FD-AE1D-AD77DFF8CB20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5A3416D-7FED-43BC-AA7C-D92DBA01ED64}" type="datetimeFigureOut">
              <a:t>2022/12/12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8DC57A8-AE18-4654-B6AF-04B3577165B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/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zh-TW"/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" name="手繪多邊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  <p:sp>
            <p:nvSpPr>
              <p:cNvPr id="21" name="手繪多邊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/>
              </a:p>
            </p:txBody>
          </p:sp>
        </p:grpSp>
        <p:sp>
          <p:nvSpPr>
            <p:cNvPr id="12" name="手繪多邊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zh-TW" sz="36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18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2022/12/12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9" name="群組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36" name="圖片版面配置區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7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9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0" name="文字版面配置區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2022/12/12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35" name="群組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1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2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3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4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5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6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7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8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49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0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1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5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grpSp>
        <p:nvGrpSpPr>
          <p:cNvPr id="65" name="群組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7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8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69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0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1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2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3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4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5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6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77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78" name="圖片版面配置區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79" name="圖片版面配置區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0" name="圖片版面配置區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81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2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3" name="文字版面配置區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個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2022/12/12</a:t>
            </a:fld>
            <a:endParaRPr 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zh-TW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6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7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89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0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1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2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3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4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5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96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97" name="圖片版面配置區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0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1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2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3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4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5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6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7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8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09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0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11" name="圖片版面配置區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4" name="手繪多邊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5" name="手繪多邊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6" name="手繪多邊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7" name="手繪多邊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8" name="手繪多邊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19" name="手繪多邊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0" name="手繪多邊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1" name="手繪多邊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2" name="手繪多邊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3" name="手繪多邊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124" name="手繪多邊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125" name="圖片版面配置區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zh-TW"/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26" name="文字版面配置區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zh-TW" sz="16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zh-TW"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2022/12/12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pPr/>
              <a:t>2022/12/12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61" r:id="rId4"/>
    <p:sldLayoutId id="2147483662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zh-TW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體表會</a:t>
            </a:r>
            <a:r>
              <a:rPr lang="zh-TW" altLang="en-US" dirty="0"/>
              <a:t>相簿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2022.11.19</a:t>
            </a:r>
            <a:r>
              <a:rPr lang="zh-TW" altLang="en-US" dirty="0" smtClean="0"/>
              <a:t> </a:t>
            </a:r>
            <a:r>
              <a:rPr lang="en-US" altLang="zh-TW" smtClean="0"/>
              <a:t>Kassie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406</a:t>
            </a:r>
            <a:r>
              <a:rPr lang="zh-TW" altLang="en-US" dirty="0" smtClean="0"/>
              <a:t>進場 我是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舉班牌的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 smtClean="0"/>
              <a:t>非常有精神</a:t>
            </a:r>
            <a:endParaRPr lang="zh-TW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r="6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>
          <a:xfrm>
            <a:off x="928622" y="1020195"/>
            <a:ext cx="4800601" cy="3200400"/>
          </a:xfrm>
        </p:spPr>
      </p:pic>
      <p:pic>
        <p:nvPicPr>
          <p:cNvPr id="7" name="圖片版面配置區 6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我們班是藍色背心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我們班順利跑完了 第四名 我們盡力了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2" t="-4636" r="29409" b="19949"/>
          <a:stretch/>
        </p:blipFill>
        <p:spPr>
          <a:xfrm>
            <a:off x="5636391" y="334572"/>
            <a:ext cx="2510882" cy="2646134"/>
          </a:xfrm>
        </p:spPr>
      </p:pic>
      <p:pic>
        <p:nvPicPr>
          <p:cNvPr id="14" name="圖片版面配置區 13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r="6665"/>
          <a:stretch>
            <a:fillRect/>
          </a:stretch>
        </p:blipFill>
        <p:spPr>
          <a:xfrm>
            <a:off x="5569035" y="3632262"/>
            <a:ext cx="2994025" cy="230505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好快喔</a:t>
            </a:r>
            <a:endParaRPr lang="en-US" sz="4400" dirty="0"/>
          </a:p>
        </p:txBody>
      </p:sp>
      <p:pic>
        <p:nvPicPr>
          <p:cNvPr id="12" name="圖片版面配置區 11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 r="21641"/>
          <a:stretch>
            <a:fillRect/>
          </a:stretch>
        </p:blipFill>
        <p:spPr>
          <a:xfrm>
            <a:off x="684434" y="1020192"/>
            <a:ext cx="3886200" cy="4572000"/>
          </a:xfr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0623" id="{B5884251-3B9E-4BAD-80F9-6AF256F0ED7A}" vid="{A0D28E5A-DB97-4C89-956B-AC6323FF7659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40623</Template>
  <TotalTime>0</TotalTime>
  <Words>35</Words>
  <Application>Microsoft Office PowerPoint</Application>
  <PresentationFormat>寬螢幕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Microsoft JhengHei UI</vt:lpstr>
      <vt:lpstr>Arial</vt:lpstr>
      <vt:lpstr>Segoe Print</vt:lpstr>
      <vt:lpstr>Nature Illustration 16x9</vt:lpstr>
      <vt:lpstr>體表會相簿</vt:lpstr>
      <vt:lpstr>406進場 我是 舉班牌的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2022-12-05T03:28:30Z</dcterms:created>
  <dcterms:modified xsi:type="dcterms:W3CDTF">2022-12-12T03:35:47Z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