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8E77B-A60C-4374-8623-DC9A3517682C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A2B-BDED-471C-B863-6BC7878D5A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442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27253" y="-300446"/>
            <a:ext cx="8487455" cy="1617746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035341" y="1317300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206" y="2065569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222" y="727948"/>
            <a:ext cx="1445486" cy="89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66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935" y="2903703"/>
            <a:ext cx="6834388" cy="290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6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693" y="3079788"/>
            <a:ext cx="5412226" cy="285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7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677" y="2683454"/>
            <a:ext cx="7681585" cy="39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10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2022-10-03T03:43:46Z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