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6"/>
  </p:notesMasterIdLst>
  <p:handoutMasterIdLst>
    <p:handoutMasterId r:id="rId7"/>
  </p:handoutMasterIdLst>
  <p:sldIdLst>
    <p:sldId id="257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 autoAdjust="0"/>
  </p:normalViewPr>
  <p:slideViewPr>
    <p:cSldViewPr snapToGrid="0">
      <p:cViewPr>
        <p:scale>
          <a:sx n="60" d="100"/>
          <a:sy n="60" d="100"/>
        </p:scale>
        <p:origin x="936" y="360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70" d="100"/>
        <a:sy n="170" d="100"/>
      </p:scale>
      <p:origin x="0" y="0"/>
    </p:cViewPr>
  </p:sorter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handoutMaster" Target="handoutMasters/handoutMaster1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10/3/2022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2022/10/3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98656-6234-4B63-8008-61EC791B560C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2E077-33F3-4748-83CF-1DC250A810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1788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2022/10/3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10/3/2022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10/3/2022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搶救</a:t>
            </a:r>
            <a:r>
              <a:rPr lang="en-US" altLang="zh-TW" sz="4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3C</a:t>
            </a:r>
            <a:r>
              <a:rPr lang="zh-TW" altLang="en-US" sz="4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>
            <a:off x="3903329" y="2530705"/>
            <a:ext cx="6916336" cy="1771600"/>
          </a:xfrm>
        </p:spPr>
        <p:txBody>
          <a:bodyPr>
            <a:normAutofit/>
          </a:bodyPr>
          <a:lstStyle/>
          <a:p>
            <a:pPr lvl="0">
              <a:lnSpc>
                <a:spcPct val="90000"/>
              </a:lnSpc>
              <a:spcBef>
                <a:spcPct val="0"/>
              </a:spcBef>
            </a:pPr>
            <a:r>
              <a:rPr lang="zh-TW" altLang="en-US" sz="2800" dirty="0"/>
              <a:t>護眼有一套</a:t>
            </a:r>
            <a:endParaRPr lang="zh-TW" altLang="en-US" sz="2800" dirty="0">
              <a:solidFill>
                <a:srgbClr val="FF0000"/>
              </a:solidFill>
              <a:cs typeface="+mj-cs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0587" y="1789904"/>
            <a:ext cx="1939518" cy="3253202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6226" y="2469365"/>
            <a:ext cx="3076181" cy="1894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5024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21558" y="259200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光線要充足</a:t>
            </a:r>
            <a:endParaRPr lang="zh-TW" altLang="en-US" sz="4800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dirty="0"/>
              <a:t>燈光充足、不閃爍</a:t>
            </a:r>
          </a:p>
          <a:p>
            <a:pPr lvl="0"/>
            <a:r>
              <a:rPr lang="zh-TW" altLang="en-US" dirty="0"/>
              <a:t>不關燈或在昏暗環境使用</a:t>
            </a:r>
            <a:r>
              <a:rPr lang="en-US" altLang="zh-TW" dirty="0"/>
              <a:t>3</a:t>
            </a:r>
            <a:r>
              <a:rPr lang="zh-TW" altLang="en-US" dirty="0"/>
              <a:t>Ｃ，對比變強很傷眼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4279" y="3277682"/>
            <a:ext cx="4411253" cy="3587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0577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80446" y="127483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多接觸大自然，多看遠方，可預防近視</a:t>
            </a:r>
          </a:p>
          <a:p>
            <a:pPr lvl="0"/>
            <a:r>
              <a:rPr lang="zh-TW" altLang="en-US" sz="2800" dirty="0"/>
              <a:t>每天戶外運動，最少</a:t>
            </a:r>
            <a:r>
              <a:rPr lang="en-US" altLang="zh-TW" sz="2800" dirty="0"/>
              <a:t>1</a:t>
            </a:r>
            <a:r>
              <a:rPr lang="zh-TW" altLang="en-US" sz="2800" dirty="0"/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3412" y="3051702"/>
            <a:ext cx="6516618" cy="3365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8465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50</Words>
  <Application>Microsoft Office PowerPoint</Application>
  <PresentationFormat>寬螢幕</PresentationFormat>
  <Paragraphs>8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8" baseType="lpstr">
      <vt:lpstr>微軟正黑體</vt:lpstr>
      <vt:lpstr>新細明體</vt:lpstr>
      <vt:lpstr>Arial</vt:lpstr>
      <vt:lpstr>Cambria</vt:lpstr>
      <vt:lpstr>Back to School 16x9</vt:lpstr>
      <vt:lpstr>搶救3C惡視力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2022-10-03T03:45:21Z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