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3973A-9442-456B-A7B1-CF5E3D7FCB1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A19E-9606-431D-B31D-DC072876A6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23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88510" y="404949"/>
            <a:ext cx="5770381" cy="1030551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828150" y="1435500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164" y="2050869"/>
            <a:ext cx="1791705" cy="328926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869" y="2296044"/>
            <a:ext cx="1762527" cy="30267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323" y="379082"/>
            <a:ext cx="1513478" cy="1082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1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030584"/>
            <a:ext cx="7380514" cy="349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13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9" y="3313299"/>
            <a:ext cx="4044981" cy="307443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693" y="3827417"/>
            <a:ext cx="4275757" cy="27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9" y="2290212"/>
            <a:ext cx="8895804" cy="481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40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