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D85F4-5DDC-4DED-BA8D-8DD2E3E19869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7DA7-E708-496E-B439-22F09D6C0E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5077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mtClean="0"/>
              <a:t>搶救</a:t>
            </a:r>
            <a:r>
              <a:rPr lang="en-US" altLang="zh-TW" smtClean="0"/>
              <a:t>3C</a:t>
            </a:r>
            <a:r>
              <a:rPr lang="zh-TW" altLang="en-US" smtClean="0"/>
              <a:t>惡視力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護眼有一套</a:t>
            </a:r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76" y="669727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239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-579562"/>
            <a:ext cx="9360418" cy="2263258"/>
          </a:xfrm>
        </p:spPr>
        <p:txBody>
          <a:bodyPr>
            <a:normAutofit/>
          </a:bodyPr>
          <a:lstStyle/>
          <a:p>
            <a:r>
              <a:rPr lang="zh-TW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限時使用</a:t>
            </a:r>
            <a:r>
              <a:rPr lang="en-US" altLang="zh-TW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0" y="1784586"/>
            <a:ext cx="6916336" cy="1771600"/>
          </a:xfrm>
        </p:spPr>
        <p:txBody>
          <a:bodyPr>
            <a:normAutofit lnSpcReduction="10000"/>
          </a:bodyPr>
          <a:lstStyle/>
          <a:p>
            <a:pPr lvl="0"/>
            <a:r>
              <a:rPr lang="zh-TW" altLang="en-US" dirty="0"/>
              <a:t>打</a:t>
            </a:r>
            <a:r>
              <a:rPr lang="zh-TW" altLang="en-US" sz="3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電腦、看電視、滑手機</a:t>
            </a:r>
            <a:r>
              <a:rPr lang="zh-TW" altLang="en-US" sz="3500" dirty="0"/>
              <a:t>等，</a:t>
            </a:r>
            <a:r>
              <a:rPr lang="zh-TW" altLang="en-US" sz="3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每天使用少於</a:t>
            </a:r>
            <a:r>
              <a:rPr lang="en-US" altLang="zh-TW" sz="3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zh-TW" altLang="en-US" sz="3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小時</a:t>
            </a:r>
          </a:p>
          <a:p>
            <a:pPr lvl="0"/>
            <a:r>
              <a:rPr lang="zh-TW" altLang="en-US" sz="3500" dirty="0"/>
              <a:t>使用</a:t>
            </a:r>
            <a:r>
              <a:rPr lang="en-US" altLang="zh-TW" sz="3500" dirty="0"/>
              <a:t>30</a:t>
            </a:r>
            <a:r>
              <a:rPr lang="zh-TW" altLang="en-US" sz="3500" dirty="0"/>
              <a:t>分鐘，休息</a:t>
            </a:r>
            <a:r>
              <a:rPr lang="en-US" altLang="zh-TW" sz="3500" dirty="0"/>
              <a:t>10</a:t>
            </a:r>
            <a:r>
              <a:rPr lang="zh-TW" altLang="en-US" sz="35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9634" y="4121122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569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/>
              <a:t>燈光充足、不閃爍</a:t>
            </a:r>
          </a:p>
          <a:p>
            <a:pPr lvl="0"/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8833" y="1485900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59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7664" y="205435"/>
            <a:ext cx="9133730" cy="1233424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zh-TW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r>
              <a:rPr lang="zh-TW" altLang="en-US" dirty="0"/>
              <a:t>多接觸大自然，多看遠方，可預防近視</a:t>
            </a:r>
          </a:p>
          <a:p>
            <a:pPr lvl="0"/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1993" y="1579982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386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2022-10-03T03:45:37Z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