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576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DABD-3FAE-47CD-AE6E-AD8BAEBCDE7D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4CEC-6D8F-4A67-A055-FA116ED61B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288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搶救</a:t>
            </a:r>
            <a:r>
              <a:rPr lang="en-US" altLang="zh-TW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3C</a:t>
            </a:r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/>
          <a:lstStyle/>
          <a:p>
            <a:pPr lvl="0"/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623" y="3186545"/>
            <a:ext cx="2246959" cy="367145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521" y="2369018"/>
            <a:ext cx="1620094" cy="99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6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5728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391" y="2680671"/>
            <a:ext cx="10081536" cy="398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42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0491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5697" y="148590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燈光充足、不閃爍</a:t>
            </a:r>
          </a:p>
          <a:p>
            <a:pPr lvl="0"/>
            <a:r>
              <a:rPr lang="zh-TW" altLang="en-US" sz="2800" dirty="0" smtClean="0"/>
              <a:t>不關燈或在昏暗環境使用</a:t>
            </a:r>
            <a:r>
              <a:rPr lang="en-US" altLang="zh-TW" sz="2800" dirty="0" smtClean="0"/>
              <a:t>3</a:t>
            </a:r>
            <a:r>
              <a:rPr lang="zh-TW" altLang="en-US" sz="2800" dirty="0" smtClean="0"/>
              <a:t>Ｃ，對比變強很傷眼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035" y="2719324"/>
            <a:ext cx="4880321" cy="396932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893" y="3163956"/>
            <a:ext cx="4411356" cy="233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20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473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戶外活動不可</a:t>
            </a:r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12" y="2673928"/>
            <a:ext cx="8225872" cy="418407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928" y="3072413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91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