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6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10/3/2022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2022/10/3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3510F-A9FC-45EF-8322-8943CA0BD1CA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1E41F-9012-4790-A6D5-EC550AD764D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0294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2022/10/3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10/3/2022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10/3/2022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171809" y="561494"/>
            <a:ext cx="5443809" cy="1592255"/>
          </a:xfrm>
        </p:spPr>
        <p:txBody>
          <a:bodyPr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zh-TW" altLang="en-US" b="1" dirty="0">
                <a:ln/>
                <a:solidFill>
                  <a:schemeClr val="accent4"/>
                </a:solidFill>
              </a:rPr>
              <a:t>搶救</a:t>
            </a:r>
            <a:r>
              <a:rPr lang="en-US" altLang="zh-TW" b="1" dirty="0">
                <a:ln/>
                <a:solidFill>
                  <a:schemeClr val="accent4"/>
                </a:solidFill>
              </a:rPr>
              <a:t>3C</a:t>
            </a:r>
            <a:r>
              <a:rPr lang="zh-TW" altLang="en-US" b="1" dirty="0">
                <a:ln/>
                <a:solidFill>
                  <a:schemeClr val="accent4"/>
                </a:solidFill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>
            <a:off x="3811889" y="2297648"/>
            <a:ext cx="3673128" cy="1820240"/>
          </a:xfrm>
        </p:spPr>
        <p:txBody>
          <a:bodyPr/>
          <a:lstStyle/>
          <a:p>
            <a:pPr lvl="0"/>
            <a:r>
              <a:rPr lang="zh-TW" altLang="en-US" dirty="0"/>
              <a:t>護眼有一套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6413" y="2297648"/>
            <a:ext cx="2096851" cy="3517101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5618" y="1515290"/>
            <a:ext cx="1158144" cy="782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8484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51539" y="252476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限時使用</a:t>
            </a:r>
            <a:r>
              <a:rPr lang="en-US" altLang="zh-TW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/>
            <a:r>
              <a:rPr lang="zh-TW" altLang="en-US" sz="2600" dirty="0"/>
              <a:t>打電腦、看電視、滑手機等，每天使用少於</a:t>
            </a:r>
            <a:r>
              <a:rPr lang="en-US" altLang="zh-TW" sz="2600" dirty="0"/>
              <a:t>2</a:t>
            </a:r>
            <a:r>
              <a:rPr lang="zh-TW" altLang="en-US" sz="2600" dirty="0"/>
              <a:t>小時</a:t>
            </a:r>
          </a:p>
          <a:p>
            <a:pPr lvl="0"/>
            <a:r>
              <a:rPr lang="zh-TW" altLang="en-US" sz="2800" dirty="0"/>
              <a:t>使用</a:t>
            </a:r>
            <a:r>
              <a:rPr lang="en-US" altLang="zh-TW" sz="2800" dirty="0"/>
              <a:t>30</a:t>
            </a:r>
            <a:r>
              <a:rPr lang="zh-TW" altLang="en-US" sz="2800" dirty="0"/>
              <a:t>分鐘，休息</a:t>
            </a:r>
            <a:r>
              <a:rPr lang="en-US" altLang="zh-TW" sz="2800" dirty="0"/>
              <a:t>10</a:t>
            </a:r>
            <a:r>
              <a:rPr lang="zh-TW" altLang="en-US" sz="2800" dirty="0"/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8820" y="3288029"/>
            <a:ext cx="6430748" cy="3288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3378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93817" y="91972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燈光充足、不閃爍</a:t>
            </a:r>
          </a:p>
          <a:p>
            <a:pPr lvl="0"/>
            <a:r>
              <a:rPr lang="zh-TW" altLang="en-US" sz="2800" dirty="0"/>
              <a:t>不關燈或在昏暗環境使用</a:t>
            </a:r>
            <a:r>
              <a:rPr lang="en-US" altLang="zh-TW" sz="2800" dirty="0"/>
              <a:t>3</a:t>
            </a:r>
            <a:r>
              <a:rPr lang="zh-TW" altLang="en-US" sz="2800" dirty="0"/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8447" y="3562350"/>
            <a:ext cx="3657298" cy="2974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668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21138" y="105036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38460"/>
            <a:ext cx="9134856" cy="4152901"/>
          </a:xfrm>
        </p:spPr>
        <p:txBody>
          <a:bodyPr>
            <a:normAutofit/>
          </a:bodyPr>
          <a:lstStyle/>
          <a:p>
            <a:pPr lvl="0"/>
            <a:r>
              <a:rPr lang="zh-TW" altLang="en-US" sz="2800" dirty="0"/>
              <a:t>多接觸大自然，多看遠方，可預防近視</a:t>
            </a:r>
          </a:p>
          <a:p>
            <a:pPr lvl="0"/>
            <a:r>
              <a:rPr lang="zh-TW" altLang="en-US" sz="2800" dirty="0"/>
              <a:t>每天戶外運動，最少</a:t>
            </a:r>
            <a:r>
              <a:rPr lang="en-US" altLang="zh-TW" sz="2800" dirty="0"/>
              <a:t>1</a:t>
            </a:r>
            <a:r>
              <a:rPr lang="zh-TW" altLang="en-US" sz="2800" dirty="0"/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7890" y="3265714"/>
            <a:ext cx="5949204" cy="3436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3898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2022-10-03T03:46:39Z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