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0E29B-429A-4D91-944E-456619E7D8F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6B9D2-5899-4124-BBB0-4F82EEB3644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919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85345" y="326570"/>
            <a:ext cx="5443809" cy="1004427"/>
          </a:xfrm>
        </p:spPr>
        <p:txBody>
          <a:bodyPr/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搶救</a:t>
            </a:r>
            <a:r>
              <a:rPr lang="en-US" altLang="zh-TW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3C</a:t>
            </a:r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1749081" y="1330997"/>
            <a:ext cx="6916336" cy="1771600"/>
          </a:xfrm>
        </p:spPr>
        <p:txBody>
          <a:bodyPr/>
          <a:lstStyle/>
          <a:p>
            <a:pPr lvl="0"/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5619" y="1927717"/>
            <a:ext cx="2806978" cy="470821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417" y="528459"/>
            <a:ext cx="2606531" cy="160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9984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限時使用</a:t>
            </a:r>
            <a:r>
              <a:rPr lang="en-US" altLang="zh-TW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1"/>
            <a:ext cx="9134856" cy="1384558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打電腦、看電視、滑手機等，每天使用少於</a:t>
            </a:r>
            <a:r>
              <a:rPr lang="en-US" altLang="zh-TW" sz="2800" dirty="0"/>
              <a:t>2</a:t>
            </a:r>
            <a:r>
              <a:rPr lang="zh-TW" altLang="en-US" sz="2800" dirty="0"/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dirty="0"/>
              <a:t>30</a:t>
            </a:r>
            <a:r>
              <a:rPr lang="zh-TW" altLang="en-US" sz="2800" dirty="0"/>
              <a:t>分鐘，休息</a:t>
            </a:r>
            <a:r>
              <a:rPr lang="en-US" altLang="zh-TW" sz="2800" dirty="0"/>
              <a:t>10</a:t>
            </a:r>
            <a:r>
              <a:rPr lang="zh-TW" altLang="en-US" sz="2800" dirty="0"/>
              <a:t>分鐘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4602" y="2870458"/>
            <a:ext cx="8407667" cy="3578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121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燈光充足、不閃爍</a:t>
            </a:r>
          </a:p>
          <a:p>
            <a:pPr lvl="0"/>
            <a:r>
              <a:rPr lang="zh-TW" altLang="en-US" sz="2800" dirty="0"/>
              <a:t>不關燈或在昏暗環境使用</a:t>
            </a:r>
            <a:r>
              <a:rPr lang="en-US" altLang="zh-TW" sz="2800" dirty="0"/>
              <a:t>3</a:t>
            </a:r>
            <a:r>
              <a:rPr lang="zh-TW" altLang="en-US" sz="2800" dirty="0"/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5421">
            <a:off x="309645" y="3086424"/>
            <a:ext cx="3834711" cy="311889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507700">
            <a:off x="6775419" y="3566160"/>
            <a:ext cx="4087239" cy="21594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6928" y="3072413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22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/>
              <a:t>多接觸大自然，多看遠方，可預防近視</a:t>
            </a:r>
          </a:p>
          <a:p>
            <a:pPr lvl="0"/>
            <a:r>
              <a:rPr lang="zh-TW" altLang="en-US" sz="2800" dirty="0"/>
              <a:t>每天戶外運動，最少</a:t>
            </a:r>
            <a:r>
              <a:rPr lang="en-US" altLang="zh-TW" sz="2800" dirty="0"/>
              <a:t>1</a:t>
            </a:r>
            <a:r>
              <a:rPr lang="zh-TW" altLang="en-US" sz="2800" dirty="0"/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6816" y="2795452"/>
            <a:ext cx="6884750" cy="3956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932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2022-10-03T03:46:37Z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