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</p:sldMasterIdLst>
  <p:notesMasterIdLst>
    <p:notesMasterId r:id="rId8"/>
  </p:notesMasterIdLst>
  <p:handoutMasterIdLst>
    <p:handoutMasterId r:id="rId9"/>
  </p:handoutMasterIdLst>
  <p:sldIdLst>
    <p:sldId id="261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420" y="66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10/3/2022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2022/10/3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0A6733-4125-4810-9997-E1064005F395}" type="datetimeFigureOut">
              <a:rPr lang="zh-TW" altLang="en-US" smtClean="0"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8E3B54-2EF5-4AC9-9980-5D8855A1597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14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4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55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3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4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65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3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4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75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76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5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96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1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8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09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3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14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20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2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9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0" name="手繪多邊形 129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31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32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60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61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85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86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5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151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9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1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577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8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9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3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B057-5A3E-491B-AF59-79B7B721E78E}" type="datetimeFigureOut">
              <a:rPr lang="zh-TW" altLang="en-US" smtClean="0"/>
              <a:t>2022/10/3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3B1-DC9B-42D8-8CE7-348EF01EF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2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8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zh-TW" altLang="en-US" smtClean="0"/>
              <a:t>2022/10/3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zh-TW" altLang="en-US" smtClean="0"/>
              <a:t>2022/10/3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1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5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6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9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8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2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3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6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80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7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8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91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2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2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3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4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50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51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7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8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3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61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4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5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4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5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1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2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3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4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0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1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2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3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9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0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07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7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2022/10/3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4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2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6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5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2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 43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 44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45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46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8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9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7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8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6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7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7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搶救</a:t>
            </a:r>
            <a:r>
              <a:rPr lang="en-US" altLang="zh-TW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3C</a:t>
            </a:r>
            <a:r>
              <a:rPr lang="zh-TW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惡視力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護眼有一套</a:t>
            </a:r>
          </a:p>
        </p:txBody>
      </p:sp>
    </p:spTree>
    <p:extLst>
      <p:ext uri="{BB962C8B-B14F-4D97-AF65-F5344CB8AC3E}">
        <p14:creationId xmlns:p14="http://schemas.microsoft.com/office/powerpoint/2010/main" val="29628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smtClean="0"/>
              <a:t>使用</a:t>
            </a:r>
            <a:r>
              <a:rPr lang="en-US" altLang="zh-TW" sz="7200" dirty="0" smtClean="0"/>
              <a:t>3C</a:t>
            </a:r>
            <a:endParaRPr lang="zh-TW" altLang="en-US" sz="7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09" y="4108784"/>
            <a:ext cx="3657298" cy="1932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9928" y="2967335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戶外運動不可少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0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 Condensed" panose="020B0502040204020203" pitchFamily="34" charset="0"/>
              </a:rPr>
              <a:t>限時使用</a:t>
            </a:r>
            <a:r>
              <a:rPr lang="en-US" altLang="zh-TW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 Condensed" panose="020B0502040204020203" pitchFamily="34" charset="0"/>
              </a:rPr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打電腦、看電視、滑手機等，每天使用少於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小時</a:t>
            </a:r>
          </a:p>
          <a:p>
            <a:pPr lvl="0"/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使用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分鐘，休息</a:t>
            </a:r>
            <a:r>
              <a:rPr lang="en-US" altLang="zh-TW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  <a:r>
              <a:rPr lang="zh-TW" alt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分鐘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36" y="3746461"/>
            <a:ext cx="4031770" cy="28502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92" y="4723440"/>
            <a:ext cx="2997660" cy="12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燈光充足、不閃爍</a:t>
            </a:r>
          </a:p>
          <a:p>
            <a:pPr lvl="0"/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不關燈或在昏暗環境使用</a:t>
            </a:r>
            <a:r>
              <a:rPr lang="en-US" altLang="zh-TW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Ｃ，對比變強很傷眼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3824497"/>
            <a:ext cx="3370217" cy="27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86391" y="642497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戶外活動不可少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5323" y="1658982"/>
            <a:ext cx="9601196" cy="3318936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多接觸大自然，多看遠方，可預防近視</a:t>
            </a:r>
          </a:p>
          <a:p>
            <a:pPr lvl="0"/>
            <a:r>
              <a:rPr lang="zh-TW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每天戶外運動，最少</a:t>
            </a:r>
            <a:r>
              <a:rPr lang="en-US" altLang="zh-TW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r>
              <a:rPr lang="zh-TW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小時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10" y="3561366"/>
            <a:ext cx="4663142" cy="32966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51" y="4238412"/>
            <a:ext cx="4522401" cy="19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Office PowerPoint</Application>
  <PresentationFormat>寬螢幕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Bahnschrift Condensed</vt:lpstr>
      <vt:lpstr>Cambria</vt:lpstr>
      <vt:lpstr>Garamond</vt:lpstr>
      <vt:lpstr>有機</vt:lpstr>
      <vt:lpstr>搶救3C惡視力</vt:lpstr>
      <vt:lpstr>使用3C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2022-09-13T05:58:59Z</dcterms:created>
  <dcterms:modified xsi:type="dcterms:W3CDTF">2022-10-03T04:01:39Z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