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4F509-7AA0-4030-BF6F-A2E2E3F53E34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B5CCC-48F8-45B0-B410-F0757D0B95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181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558301" y="-540376"/>
            <a:ext cx="9360418" cy="2068729"/>
          </a:xfrm>
        </p:spPr>
        <p:txBody>
          <a:bodyPr/>
          <a:lstStyle/>
          <a:p>
            <a:r>
              <a:rPr lang="zh-TW" alt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搶救</a:t>
            </a:r>
            <a:r>
              <a:rPr lang="en-US" altLang="zh-TW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3C</a:t>
            </a:r>
            <a:r>
              <a:rPr lang="zh-TW" alt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惡視力</a:t>
            </a:r>
            <a:endParaRPr lang="zh-TW" altLang="en-US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45729" y="1340617"/>
            <a:ext cx="6916336" cy="2264731"/>
          </a:xfrm>
        </p:spPr>
        <p:txBody>
          <a:bodyPr/>
          <a:lstStyle/>
          <a:p>
            <a:pPr lvl="0"/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護眼有一套</a:t>
            </a:r>
            <a:endParaRPr lang="zh-TW" altLang="en-US" b="1" u="sng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969" y="1487796"/>
            <a:ext cx="2524915" cy="423510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587" y="319326"/>
            <a:ext cx="2015252" cy="124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00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限時使用</a:t>
            </a:r>
            <a:r>
              <a:rPr lang="en-US" altLang="zh-TW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r>
              <a:rPr lang="zh-TW" altLang="en-US" sz="2800" dirty="0" smtClean="0"/>
              <a:t>使用</a:t>
            </a:r>
            <a:r>
              <a:rPr lang="en-US" altLang="zh-TW" sz="2800" dirty="0" smtClean="0"/>
              <a:t>30</a:t>
            </a:r>
            <a:r>
              <a:rPr lang="zh-TW" altLang="en-US" sz="2800" dirty="0" smtClean="0"/>
              <a:t>分鐘，休息</a:t>
            </a:r>
            <a:r>
              <a:rPr lang="en-US" altLang="zh-TW" sz="2800" dirty="0" smtClean="0"/>
              <a:t>10</a:t>
            </a:r>
            <a:r>
              <a:rPr lang="zh-TW" altLang="en-US" sz="2800" dirty="0" smtClean="0"/>
              <a:t>分鐘</a:t>
            </a:r>
            <a:endParaRPr lang="en-US" altLang="zh-TW" sz="28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lvl="0"/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7301" y="307548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6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494" y="2581779"/>
            <a:ext cx="5000676" cy="406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1119" y="-169284"/>
            <a:ext cx="8678091" cy="134494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31520" y="989512"/>
            <a:ext cx="9185677" cy="4209505"/>
          </a:xfrm>
        </p:spPr>
        <p:txBody>
          <a:bodyPr/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497" y="2637410"/>
            <a:ext cx="8426168" cy="4351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85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