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3A54-06F1-4111-842A-318760565D3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C0E1A-EEDC-4D1F-AAFC-5174C627D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10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6361" y="0"/>
            <a:ext cx="6110016" cy="1397726"/>
          </a:xfrm>
        </p:spPr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116106" y="1293224"/>
            <a:ext cx="5928393" cy="888274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630" y="2037806"/>
            <a:ext cx="2096851" cy="318893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44" y="330478"/>
            <a:ext cx="2727903" cy="26094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228" y="3253449"/>
            <a:ext cx="1760703" cy="107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5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"/>
                            </p:stCondLst>
                            <p:childTnLst>
                              <p:par>
                                <p:cTn id="1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754" y="0"/>
            <a:ext cx="5408023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6754" y="1265065"/>
            <a:ext cx="8321040" cy="1548965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66" y="2638697"/>
            <a:ext cx="9248503" cy="309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2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446" y="0"/>
            <a:ext cx="5238205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0446" y="1329146"/>
            <a:ext cx="8098971" cy="1884317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984" y="2699345"/>
            <a:ext cx="4746021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8228" y="20022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glow rad="101600">
                    <a:schemeClr val="bg2">
                      <a:lumMod val="75000"/>
                      <a:alpha val="6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9007" y="1433648"/>
            <a:ext cx="6936377" cy="1649186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09" y="3578044"/>
            <a:ext cx="5949204" cy="30721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733" y="3578044"/>
            <a:ext cx="3717936" cy="210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2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