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>
        <p:scale>
          <a:sx n="71" d="100"/>
          <a:sy n="71" d="100"/>
        </p:scale>
        <p:origin x="498" y="114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17D30-B5CA-4AC4-B03E-C0231AA4D1DD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57E8-C044-4551-90A1-12EA6AC142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4672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4842" y="230334"/>
            <a:ext cx="10786517" cy="1298020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795451" y="1528354"/>
            <a:ext cx="5133703" cy="1933302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護眼有一套</a:t>
            </a:r>
            <a:endParaRPr lang="zh-TW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1505" y="425864"/>
            <a:ext cx="2257059" cy="138987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3949" y="2011267"/>
            <a:ext cx="2369344" cy="3974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923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614" y="3056709"/>
            <a:ext cx="7546676" cy="3422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922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36902"/>
            <a:ext cx="9133730" cy="1227375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874" y="1564277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940" y="2607593"/>
            <a:ext cx="4872570" cy="396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903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700"/>
                            </p:stCondLst>
                            <p:childTnLst>
                              <p:par>
                                <p:cTn id="12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700"/>
                            </p:stCondLst>
                            <p:childTnLst>
                              <p:par>
                                <p:cTn id="1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54183" y="91973"/>
            <a:ext cx="9133730" cy="1233424"/>
          </a:xfrm>
        </p:spPr>
        <p:txBody>
          <a:bodyPr/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54183" y="1485900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549" y="2680614"/>
            <a:ext cx="7098891" cy="417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843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2022-10-03T03:45:37Z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