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6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5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9EDA-4027-42BB-97F8-1BB43A27E08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C812-E603-406D-A3D8-588F501F1E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42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79964" y="360218"/>
            <a:ext cx="6804688" cy="1172949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336954" y="1742626"/>
            <a:ext cx="6916336" cy="1771600"/>
          </a:xfrm>
        </p:spPr>
        <p:txBody>
          <a:bodyPr/>
          <a:lstStyle/>
          <a:p>
            <a:pPr lvl="0"/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51" y="2234316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86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916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280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92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855" y="2752763"/>
            <a:ext cx="5791049" cy="305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09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每天</a:t>
            </a:r>
            <a:r>
              <a:rPr lang="zh-TW" altLang="en-US" sz="2800" dirty="0"/>
              <a:t>戶外運動，最少</a:t>
            </a:r>
            <a:r>
              <a:rPr lang="en-US" altLang="zh-TW" sz="2800" dirty="0"/>
              <a:t>1</a:t>
            </a:r>
            <a:r>
              <a:rPr lang="zh-TW" altLang="en-US" sz="2800" dirty="0" smtClean="0"/>
              <a:t>小時</a:t>
            </a:r>
            <a:endParaRPr lang="en-US" altLang="zh-TW" sz="2800" dirty="0" smtClean="0"/>
          </a:p>
          <a:p>
            <a:r>
              <a:rPr lang="zh-TW" altLang="en-US" sz="2800" dirty="0"/>
              <a:t>多接觸大自然，多看遠方，可預防</a:t>
            </a:r>
            <a:r>
              <a:rPr lang="zh-TW" altLang="en-US" sz="2800" dirty="0" smtClean="0"/>
              <a:t>近視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4455">
            <a:off x="872836" y="2531721"/>
            <a:ext cx="8377874" cy="432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17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