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5" r:id="rId3"/>
    <p:sldId id="266" r:id="rId4"/>
    <p:sldId id="267" r:id="rId5"/>
    <p:sldId id="2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D475E-A108-4E89-A171-6DD84644885C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96C5-BA31-4590-9F0B-AF7832F2CB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46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09897" y="-725375"/>
            <a:ext cx="7602583" cy="2395824"/>
          </a:xfrm>
        </p:spPr>
        <p:txBody>
          <a:bodyPr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搶救</a:t>
            </a:r>
            <a:r>
              <a:rPr lang="en-US" altLang="zh-TW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3C</a:t>
            </a:r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1084216" y="2194560"/>
            <a:ext cx="6469733" cy="1793668"/>
          </a:xfrm>
        </p:spPr>
        <p:txBody>
          <a:bodyPr/>
          <a:lstStyle/>
          <a:p>
            <a:pPr lvl="0"/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3949" y="2101524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0984" y="341230"/>
            <a:ext cx="1609382" cy="1094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894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54183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 smtClean="0"/>
              <a:t>分鐘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673" y="2756263"/>
            <a:ext cx="6608143" cy="3135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74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1120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0" y="2677886"/>
            <a:ext cx="4219303" cy="359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46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926081"/>
            <a:ext cx="6204857" cy="375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449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2022-10-03T03:44:57Z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