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5A8E6-1F5B-416F-AAD0-1391399B11A6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8065C-0030-4D50-8810-E9DE861C86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2612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99154" y="165020"/>
            <a:ext cx="9360418" cy="2263258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altLang="en-US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681288" y="2428278"/>
            <a:ext cx="6916336" cy="1771600"/>
          </a:xfrm>
        </p:spPr>
        <p:txBody>
          <a:bodyPr/>
          <a:lstStyle/>
          <a:p>
            <a:pPr lvl="0"/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053" y="1013344"/>
            <a:ext cx="2375662" cy="441031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508" y="3351308"/>
            <a:ext cx="5362222" cy="268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952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92690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pPr lvl="0"/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451" y="3900452"/>
            <a:ext cx="11729155" cy="286703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376" y="4946370"/>
            <a:ext cx="3228621" cy="1384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85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燈光充足、不閃爍</a:t>
            </a:r>
          </a:p>
          <a:p>
            <a:pPr lvl="0"/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不關燈或在昏暗環境使用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Ｃ，對比變強很傷眼</a:t>
            </a:r>
            <a:endParaRPr lang="zh-TW" altLang="en-US" sz="4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77" y="3764845"/>
            <a:ext cx="10385776" cy="309315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733" y="4065835"/>
            <a:ext cx="2619023" cy="86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44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36889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多接觸大自然，多看遠方，可預防近視</a:t>
            </a:r>
          </a:p>
          <a:p>
            <a:pPr lvl="0"/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每天戶外運動，最少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67" y="3025422"/>
            <a:ext cx="11943643" cy="343182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728" y="4978263"/>
            <a:ext cx="1158144" cy="71317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584" y="4844768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92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