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02C4-F15C-4144-9E6C-33E0BBF068D1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1D06D-9A80-4630-88EF-298BEC05A0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90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8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8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5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5177">
            <a:off x="3333541" y="2963334"/>
            <a:ext cx="1139577" cy="194578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56176">
            <a:off x="2719899" y="3320817"/>
            <a:ext cx="598519" cy="36856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29" y="1828800"/>
            <a:ext cx="640080" cy="50680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" y="1763744"/>
            <a:ext cx="630420" cy="57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05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6880" y="35323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限時使用</a:t>
            </a:r>
            <a:r>
              <a:rPr lang="en-US" altLang="zh-TW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200" dirty="0"/>
              <a:t>打電腦、看電視、滑手機等，每天使用少於</a:t>
            </a:r>
            <a:r>
              <a:rPr lang="en-US" altLang="zh-TW" sz="3200" dirty="0"/>
              <a:t>2</a:t>
            </a:r>
            <a:r>
              <a:rPr lang="zh-TW" altLang="en-US" sz="3200" dirty="0"/>
              <a:t>小時</a:t>
            </a:r>
          </a:p>
          <a:p>
            <a:pPr lvl="0"/>
            <a:r>
              <a:rPr lang="zh-TW" altLang="en-US" sz="3200" dirty="0"/>
              <a:t>使用</a:t>
            </a:r>
            <a:r>
              <a:rPr lang="en-US" altLang="zh-TW" sz="3200" dirty="0"/>
              <a:t>30</a:t>
            </a:r>
            <a:r>
              <a:rPr lang="zh-TW" altLang="en-US" sz="3200" dirty="0"/>
              <a:t>分鐘，休息</a:t>
            </a:r>
            <a:r>
              <a:rPr lang="en-US" altLang="zh-TW" sz="3200" dirty="0"/>
              <a:t>10</a:t>
            </a:r>
            <a:r>
              <a:rPr lang="zh-TW" altLang="en-US" sz="32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32" y="4343190"/>
            <a:ext cx="3226526" cy="169124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58" y="4328471"/>
            <a:ext cx="3611615" cy="195912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473" y="4328471"/>
            <a:ext cx="3729710" cy="198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05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19497" y="287383"/>
            <a:ext cx="9133730" cy="97270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200" dirty="0"/>
              <a:t>燈光充足、不閃爍</a:t>
            </a:r>
          </a:p>
          <a:p>
            <a:pPr lvl="0"/>
            <a:r>
              <a:rPr lang="zh-TW" altLang="en-US" sz="3200" dirty="0"/>
              <a:t>不關燈或在昏暗環境使用</a:t>
            </a:r>
            <a:r>
              <a:rPr lang="en-US" altLang="zh-TW" sz="3200" dirty="0"/>
              <a:t>3</a:t>
            </a:r>
            <a:r>
              <a:rPr lang="zh-TW" altLang="en-US" sz="32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48" y="3562350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734" y="4155605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697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19497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200" dirty="0"/>
              <a:t>多接觸大自然，多看遠方，可預防近視</a:t>
            </a:r>
          </a:p>
          <a:p>
            <a:pPr lvl="0"/>
            <a:r>
              <a:rPr lang="zh-TW" altLang="en-US" sz="3200" dirty="0"/>
              <a:t>每天戶外運動，最少</a:t>
            </a:r>
            <a:r>
              <a:rPr lang="en-US" altLang="zh-TW" sz="3200" dirty="0"/>
              <a:t>1</a:t>
            </a:r>
            <a:r>
              <a:rPr lang="zh-TW" altLang="en-US" sz="32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71" y="3562350"/>
            <a:ext cx="8831117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02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