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34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8F96-7516-4A86-AFE8-722A0C20C6A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A0AF-27D0-498B-9BA9-CCDB244D63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79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7803" y="0"/>
            <a:ext cx="9360418" cy="2316923"/>
          </a:xfrm>
        </p:spPr>
        <p:txBody>
          <a:bodyPr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3135085"/>
            <a:ext cx="8401882" cy="1113431"/>
          </a:xfrm>
        </p:spPr>
        <p:txBody>
          <a:bodyPr/>
          <a:lstStyle/>
          <a:p>
            <a:pPr lvl="0"/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942" y="997574"/>
            <a:ext cx="1593669" cy="13193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387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5109" y="561703"/>
            <a:ext cx="8606860" cy="1541417"/>
          </a:xfrm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834640" y="2756262"/>
            <a:ext cx="7828788" cy="2934789"/>
          </a:xfrm>
        </p:spPr>
        <p:txBody>
          <a:bodyPr/>
          <a:lstStyle/>
          <a:p>
            <a:pPr lvl="3"/>
            <a:r>
              <a:rPr lang="zh-TW" altLang="en-US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打電腦、看電視、滑手機等，每天使用少於</a:t>
            </a:r>
            <a:r>
              <a:rPr lang="en-US" altLang="zh-TW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zh-TW" altLang="en-US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小時</a:t>
            </a:r>
          </a:p>
          <a:p>
            <a:pPr lvl="0"/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使用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30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分鐘，休息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10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229093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5110" y="666205"/>
            <a:ext cx="8972620" cy="1332411"/>
          </a:xfrm>
        </p:spPr>
        <p:txBody>
          <a:bodyPr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2468" y="2664823"/>
            <a:ext cx="7240959" cy="2973978"/>
          </a:xfrm>
        </p:spPr>
        <p:txBody>
          <a:bodyPr/>
          <a:lstStyle/>
          <a:p>
            <a:pPr lvl="1"/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燈光充足、不閃爍</a:t>
            </a:r>
          </a:p>
          <a:p>
            <a:pPr lvl="0"/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不關燈或在昏暗環境使用</a:t>
            </a:r>
            <a:r>
              <a:rPr lang="en-US" altLang="zh-TW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</a:t>
            </a:r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92798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292" y="169816"/>
            <a:ext cx="8438605" cy="2468881"/>
          </a:xfrm>
        </p:spPr>
        <p:txBody>
          <a:bodyPr>
            <a:normAutofit/>
            <a:scene3d>
              <a:camera prst="isometricRightUp"/>
              <a:lightRig rig="threePt" dir="t"/>
            </a:scene3d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769325" y="3435531"/>
            <a:ext cx="7641772" cy="3187338"/>
          </a:xfrm>
        </p:spPr>
        <p:txBody>
          <a:bodyPr>
            <a:normAutofit/>
          </a:bodyPr>
          <a:lstStyle/>
          <a:p>
            <a:pPr lvl="7"/>
            <a:r>
              <a:rPr lang="zh-TW" altLang="en-US" sz="2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每天戶外運動，最少</a:t>
            </a:r>
            <a:r>
              <a:rPr lang="en-US" altLang="zh-TW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</a:t>
            </a:r>
            <a:r>
              <a:rPr lang="zh-TW" altLang="en-US" sz="28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4446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2022-10-03T03:49:48Z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