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666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DC0A7-D5AA-415D-A101-F35A5ECDC64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785-0CB5-4919-AB0C-D647749A5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05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8351" y="-300403"/>
            <a:ext cx="9360418" cy="2263258"/>
          </a:xfrm>
        </p:spPr>
        <p:txBody>
          <a:bodyPr>
            <a:scene3d>
              <a:camera prst="isometricOffAxis2Lef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750423" y="2203465"/>
            <a:ext cx="5760720" cy="104918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lvl="0"/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96" y="2203465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284" y="1277447"/>
            <a:ext cx="1503790" cy="92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5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34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91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48" y="2988157"/>
            <a:ext cx="4357666" cy="230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71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324" y="244157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35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