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1D44-880F-4264-BD3A-333492A2B40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F4D6-64E0-44F7-A983-BE39B70FE8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364" y="310954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0263" y="431607"/>
            <a:ext cx="9133730" cy="1233424"/>
          </a:xfrm>
        </p:spPr>
        <p:txBody>
          <a:bodyPr>
            <a:normAutofit/>
            <a:scene3d>
              <a:camera prst="isometricOffAxis1Righ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50641" y="1697205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326234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3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906" y="416103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7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3817" y="252476"/>
            <a:ext cx="9133730" cy="1233424"/>
          </a:xfrm>
        </p:spPr>
        <p:txBody>
          <a:bodyPr>
            <a:normAutofit/>
            <a:scene3d>
              <a:camera prst="isometricOffAxis2Lef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0769" y="316003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