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56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378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C7B8-940C-4E09-AD99-3C17F7867608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C562-A8F2-436A-A923-77EDD6759F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7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dirty="0"/>
              <a:t>標題版面配置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dirty="0"/>
              <a:t>副標題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775" y="2417208"/>
            <a:ext cx="2041991" cy="348662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5511793" y="711755"/>
            <a:ext cx="1158144" cy="65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66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05415" y="252476"/>
            <a:ext cx="9133730" cy="1233424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>
                <a:ln/>
                <a:solidFill>
                  <a:schemeClr val="accent4"/>
                </a:solidFill>
              </a:rPr>
              <a:t>限時使用</a:t>
            </a:r>
            <a:r>
              <a:rPr lang="en-US" altLang="zh-TW" sz="4800" b="1" dirty="0">
                <a:ln/>
                <a:solidFill>
                  <a:schemeClr val="accent4"/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415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642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>
                <a:ln/>
                <a:solidFill>
                  <a:schemeClr val="accent4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312334"/>
            <a:ext cx="9134856" cy="4152901"/>
          </a:xfrm>
        </p:spPr>
        <p:txBody>
          <a:bodyPr/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128" y="2789436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>
                <a:ln/>
                <a:solidFill>
                  <a:schemeClr val="accent4"/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多接觸大自然，多看遠方，可預防</a:t>
            </a:r>
            <a:r>
              <a:rPr lang="zh-TW" altLang="en-US" sz="2800" dirty="0" smtClean="0"/>
              <a:t>近視</a:t>
            </a:r>
          </a:p>
          <a:p>
            <a:pPr lvl="0"/>
            <a:r>
              <a:rPr lang="zh-TW" altLang="en-US" sz="2800" dirty="0" smtClean="0"/>
              <a:t>每天戶外運動，最少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38210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27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79</Words>
  <Application>Microsoft Office PowerPoint</Application>
  <PresentationFormat>寬螢幕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新細明體</vt:lpstr>
      <vt:lpstr>Arial</vt:lpstr>
      <vt:lpstr>Cambria</vt:lpstr>
      <vt:lpstr>Back to School 16x9</vt:lpstr>
      <vt:lpstr>標題版面配置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2022-10-03T03:50:42Z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