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6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5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9/29/2022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3EAA-488A-4E8B-9C02-AE4086C80B4C}" type="datetimeFigureOut">
              <a:rPr lang="zh-TW" altLang="en-US" smtClean="0"/>
              <a:t>2022/9/29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B6CC1-A653-436E-B7EE-2D7161DA93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0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9/29/2022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9/29/2022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65269" y="165020"/>
            <a:ext cx="7106194" cy="1284958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搶救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325106" y="1449978"/>
            <a:ext cx="6916336" cy="809128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護眼有一套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386" y="2175625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758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19349" y="78910"/>
            <a:ext cx="9338381" cy="1214313"/>
          </a:xfrm>
        </p:spPr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  <a:endParaRPr lang="en-US" alt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pPr lvl="0"/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1256993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419144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418753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2022-09-29T07:09:49Z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