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ACFD6-C881-4AD1-8B1B-6BBC65348972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6A81D-40B2-487C-868D-4C4E6ADF5A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85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6">
                    <a:lumMod val="50000"/>
                  </a:schemeClr>
                </a:solidFill>
              </a:rPr>
              <a:t>搶救</a:t>
            </a:r>
            <a:r>
              <a:rPr lang="en-US" altLang="zh-TW" sz="4800" dirty="0" smtClean="0">
                <a:solidFill>
                  <a:schemeClr val="accent6">
                    <a:lumMod val="50000"/>
                  </a:schemeClr>
                </a:solidFill>
              </a:rPr>
              <a:t>3c</a:t>
            </a:r>
            <a:r>
              <a:rPr lang="zh-TW" altLang="en-US" sz="4800" dirty="0" smtClean="0">
                <a:solidFill>
                  <a:schemeClr val="accent6">
                    <a:lumMod val="50000"/>
                  </a:schemeClr>
                </a:solidFill>
              </a:rPr>
              <a:t>惡視力</a:t>
            </a:r>
            <a:endParaRPr lang="zh-TW" altLang="en-US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護眼有一套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5562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67463" y="34391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</a:rPr>
              <a:t>限時使用</a:t>
            </a:r>
            <a:r>
              <a:rPr lang="en-US" altLang="zh-TW" sz="4800" dirty="0">
                <a:solidFill>
                  <a:schemeClr val="accent6">
                    <a:lumMod val="5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15064" y="1587135"/>
            <a:ext cx="9134856" cy="4152901"/>
          </a:xfrm>
        </p:spPr>
        <p:txBody>
          <a:bodyPr/>
          <a:lstStyle/>
          <a:p>
            <a:pPr lvl="0"/>
            <a:r>
              <a:rPr lang="zh-TW" altLang="en-US" sz="2800" dirty="0" smtClean="0"/>
              <a:t>打電腦</a:t>
            </a:r>
            <a:r>
              <a:rPr lang="zh-TW" altLang="en-US" sz="2800" dirty="0"/>
              <a:t>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  <a:p>
            <a:pPr lvl="0"/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750234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653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FF00"/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90281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5257" y="252476"/>
            <a:ext cx="9133730" cy="1233424"/>
          </a:xfrm>
        </p:spPr>
        <p:txBody>
          <a:bodyPr/>
          <a:lstStyle/>
          <a:p>
            <a:r>
              <a:rPr lang="zh-TW" altLang="en-US" sz="4800" dirty="0">
                <a:solidFill>
                  <a:schemeClr val="accent6">
                    <a:lumMod val="5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41635" y="162959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22057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2022-10-03T03:46:11Z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