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CB64-206A-40F3-B84F-497317E4CC3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657CD-DA18-4BC6-89A7-8B16D1629F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56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552" y="3102484"/>
            <a:ext cx="1709843" cy="291949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807" y="1086859"/>
            <a:ext cx="1988899" cy="122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608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4856" cy="1233424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 smtClean="0">
                <a:ln/>
                <a:solidFill>
                  <a:schemeClr val="accent4"/>
                </a:solidFill>
              </a:rPr>
              <a:t>限時使用</a:t>
            </a:r>
            <a:r>
              <a:rPr lang="en-US" altLang="zh-TW" sz="4800" b="1" dirty="0" smtClean="0">
                <a:ln/>
                <a:solidFill>
                  <a:schemeClr val="accent4"/>
                </a:solidFill>
              </a:rPr>
              <a:t>3C</a:t>
            </a:r>
            <a:endParaRPr lang="en-US" altLang="zh-TW" sz="4800" b="1" dirty="0">
              <a:ln/>
              <a:solidFill>
                <a:schemeClr val="accent4"/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打電腦、看電視、滑手機等，每天使用少於</a:t>
            </a:r>
            <a:r>
              <a:rPr lang="en-US" altLang="zh-TW" sz="2800" dirty="0" smtClean="0"/>
              <a:t>2</a:t>
            </a:r>
            <a:r>
              <a:rPr lang="zh-TW" altLang="en-US" sz="2800" dirty="0" smtClean="0"/>
              <a:t>小時</a:t>
            </a:r>
          </a:p>
          <a:p>
            <a:pPr lvl="0"/>
            <a:r>
              <a:rPr lang="zh-TW" altLang="en-US" sz="2800" dirty="0" smtClean="0"/>
              <a:t>使用</a:t>
            </a:r>
            <a:r>
              <a:rPr lang="en-US" altLang="zh-TW" sz="2800" dirty="0" smtClean="0"/>
              <a:t>30</a:t>
            </a:r>
            <a:r>
              <a:rPr lang="zh-TW" altLang="en-US" sz="2800" dirty="0" smtClean="0"/>
              <a:t>分鐘，休息</a:t>
            </a:r>
            <a:r>
              <a:rPr lang="en-US" altLang="zh-TW" sz="2800" dirty="0" smtClean="0"/>
              <a:t>10</a:t>
            </a:r>
            <a:r>
              <a:rPr lang="zh-TW" altLang="en-US" sz="2800" dirty="0" smtClean="0"/>
              <a:t>分鐘</a:t>
            </a:r>
            <a:endParaRPr lang="zh-TW" altLang="en-US" sz="2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294" y="3919942"/>
            <a:ext cx="6903454" cy="293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9976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78910"/>
            <a:ext cx="9129158" cy="1406990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248" y="4043469"/>
            <a:ext cx="4832694" cy="255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8455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44224"/>
            <a:ext cx="9134856" cy="1341675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609" y="3277596"/>
            <a:ext cx="6604625" cy="34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568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