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8"/>
  </p:notesMasterIdLst>
  <p:handoutMasterIdLst>
    <p:handoutMasterId r:id="rId9"/>
  </p:handoutMasterIdLst>
  <p:sldIdLst>
    <p:sldId id="258" r:id="rId3"/>
    <p:sldId id="259" r:id="rId4"/>
    <p:sldId id="260" r:id="rId5"/>
    <p:sldId id="261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54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9/29/2022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2022/9/29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F4F2-8596-4FEA-BC0F-016D8EA170C6}" type="datetimeFigureOut">
              <a:rPr lang="zh-TW" altLang="en-US" smtClean="0"/>
              <a:t>2022/9/29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1E9B2-D45B-4C11-826D-62F38B911C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6146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2022/9/29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9/29/2022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2022/9/29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9/29/2022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3C</a:t>
            </a:r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3725" y="4427784"/>
            <a:ext cx="1277286" cy="2180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82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93372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限時使用</a:t>
            </a:r>
            <a:r>
              <a:rPr lang="en-US" altLang="zh-TW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66869" y="231241"/>
            <a:ext cx="1123406" cy="6871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35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58903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626" y="3001087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33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0"/>
            <a:ext cx="9133730" cy="1233424"/>
          </a:xfrm>
        </p:spPr>
        <p:txBody>
          <a:bodyPr>
            <a:noAutofit/>
          </a:bodyPr>
          <a:lstStyle/>
          <a:p>
            <a:r>
              <a:rPr lang="zh-TW" altLang="en-US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45247" y="1233424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5830" y="3011504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77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4371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2022-09-29T07:08:15Z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