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9/29/2022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CF-0FD7-46FF-9A0E-8D134AECEF06}" type="datetimeFigureOut">
              <a:rPr lang="zh-TW" altLang="en-US" smtClean="0"/>
              <a:t>2022/9/29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F726-9C2D-4A85-9D8C-D9DFBF4A2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52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9/29/2022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501" y="3253231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1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869188"/>
            <a:ext cx="9133730" cy="1233424"/>
          </a:xfrm>
        </p:spPr>
        <p:txBody>
          <a:bodyPr>
            <a:normAutofit fontScale="90000"/>
          </a:bodyPr>
          <a:lstStyle/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/>
              <a:t/>
            </a:r>
            <a:br>
              <a:rPr lang="zh-TW" altLang="en-US" sz="4800" dirty="0"/>
            </a:br>
            <a:r>
              <a:rPr lang="zh-TW" altLang="en-US" sz="4800" dirty="0"/>
              <a:t>使用</a:t>
            </a:r>
            <a:r>
              <a:rPr lang="en-US" altLang="zh-TW" sz="4800" dirty="0"/>
              <a:t>30</a:t>
            </a:r>
            <a:r>
              <a:rPr lang="zh-TW" altLang="en-US" sz="4800" dirty="0"/>
              <a:t>分鐘，休息</a:t>
            </a:r>
            <a:r>
              <a:rPr lang="en-US" altLang="zh-TW" sz="4800" dirty="0"/>
              <a:t>10</a:t>
            </a:r>
            <a:r>
              <a:rPr lang="zh-TW" altLang="en-US" sz="4800" dirty="0"/>
              <a:t>分鐘</a:t>
            </a:r>
            <a:br>
              <a:rPr lang="zh-TW" altLang="en-US" sz="4800" dirty="0"/>
            </a:br>
            <a:endParaRPr lang="en-US" altLang="zh-TW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746" y="219391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7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62812" y="1309068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573" y="292006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147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44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218919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 使用30分鐘，休息10分鐘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2022-09-29T07:08:57Z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