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E443-4B5A-44E0-8159-347D32C670E5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F641C-8AB6-4586-8D88-766D366128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022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40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5587" y="3704423"/>
            <a:ext cx="1456425" cy="248679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6594" y="1076884"/>
            <a:ext cx="1735112" cy="124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35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3822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限時使用</a:t>
            </a:r>
            <a:r>
              <a:rPr lang="en-US" altLang="zh-TW" sz="4800" dirty="0"/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3200" dirty="0"/>
              <a:t>打電腦、看電視、滑手機等，每天使用少於</a:t>
            </a:r>
            <a:r>
              <a:rPr lang="en-US" altLang="zh-TW" sz="3200" dirty="0"/>
              <a:t>2</a:t>
            </a:r>
            <a:r>
              <a:rPr lang="zh-TW" altLang="en-US" sz="3200" dirty="0"/>
              <a:t>小時</a:t>
            </a:r>
          </a:p>
          <a:p>
            <a:pPr lvl="0"/>
            <a:r>
              <a:rPr lang="zh-TW" altLang="en-US" sz="3200" dirty="0"/>
              <a:t>使用</a:t>
            </a:r>
            <a:r>
              <a:rPr lang="en-US" altLang="zh-TW" sz="3200" dirty="0"/>
              <a:t>30</a:t>
            </a:r>
            <a:r>
              <a:rPr lang="zh-TW" altLang="en-US" sz="3200" dirty="0"/>
              <a:t>分鐘，休息</a:t>
            </a:r>
            <a:r>
              <a:rPr lang="en-US" altLang="zh-TW" sz="3200" dirty="0"/>
              <a:t>10</a:t>
            </a:r>
            <a:r>
              <a:rPr lang="zh-TW" altLang="en-US" sz="32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0106" y="3706529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53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光線要</a:t>
            </a:r>
            <a:r>
              <a:rPr lang="zh-TW" altLang="en-US" sz="4800" dirty="0"/>
              <a:t>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</a:t>
            </a:r>
            <a:r>
              <a:rPr lang="zh-TW" altLang="en-US" sz="2800" dirty="0" smtClean="0"/>
              <a:t>、</a:t>
            </a:r>
            <a:endParaRPr lang="zh-TW" altLang="en-US" sz="2800" dirty="0"/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  <a:p>
            <a:pPr lvl="0"/>
            <a:r>
              <a:rPr lang="zh-TW" altLang="en-US" sz="2800" dirty="0" smtClean="0"/>
              <a:t>不閃爍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701" y="3275407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771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7428" y="24202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3200" dirty="0"/>
              <a:t>多接觸大自然，多看遠方，可預防近視</a:t>
            </a:r>
          </a:p>
          <a:p>
            <a:pPr lvl="0"/>
            <a:r>
              <a:rPr lang="zh-TW" altLang="en-US" sz="3200" dirty="0"/>
              <a:t>每天戶外運動，最少</a:t>
            </a:r>
            <a:r>
              <a:rPr lang="en-US" altLang="zh-TW" sz="3200" dirty="0"/>
              <a:t>1</a:t>
            </a:r>
            <a:r>
              <a:rPr lang="zh-TW" altLang="en-US" sz="32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598" y="274023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04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2022-10-03T03:43:10Z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