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48599-0519-41A3-9F51-616DD253BD47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7E155-73F4-41BC-AD31-B867182CA1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2954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35920" y="-604488"/>
            <a:ext cx="9360418" cy="2263258"/>
          </a:xfrm>
        </p:spPr>
        <p:txBody>
          <a:bodyPr>
            <a:normAutofit/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1857961" y="1658770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4277" y="2428278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6268" y="626860"/>
            <a:ext cx="1533711" cy="944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886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74046" y="20262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67543" y="1436047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077" y="2819031"/>
            <a:ext cx="7899669" cy="336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53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08966" y="246072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光線要充</a:t>
            </a:r>
            <a:r>
              <a:rPr lang="zh-TW" altLang="en-US" sz="48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足</a:t>
            </a:r>
            <a:endParaRPr lang="zh-TW" altLang="en-US" sz="480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253" y="3134433"/>
            <a:ext cx="3657298" cy="297460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1478" y="3562350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53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365" y="3460952"/>
            <a:ext cx="6407613" cy="3308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055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2022-10-03T03:45:42Z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