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40F4C-EDBD-4233-B5E3-88230C603FC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C9886-78A1-4346-8CA2-AA607079EB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5592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40F4C-EDBD-4233-B5E3-88230C603FC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C9886-78A1-4346-8CA2-AA607079EB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8530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40F4C-EDBD-4233-B5E3-88230C603FC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C9886-78A1-4346-8CA2-AA607079EB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28990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40F4C-EDBD-4233-B5E3-88230C603FC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C9886-78A1-4346-8CA2-AA607079EB2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243824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40F4C-EDBD-4233-B5E3-88230C603FC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C9886-78A1-4346-8CA2-AA607079EB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09957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40F4C-EDBD-4233-B5E3-88230C603FC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C9886-78A1-4346-8CA2-AA607079EB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06886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40F4C-EDBD-4233-B5E3-88230C603FC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C9886-78A1-4346-8CA2-AA607079EB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62373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40F4C-EDBD-4233-B5E3-88230C603FC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C9886-78A1-4346-8CA2-AA607079EB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12250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40F4C-EDBD-4233-B5E3-88230C603FC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C9886-78A1-4346-8CA2-AA607079EB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9341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40F4C-EDBD-4233-B5E3-88230C603FC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C9886-78A1-4346-8CA2-AA607079EB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403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40F4C-EDBD-4233-B5E3-88230C603FC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C9886-78A1-4346-8CA2-AA607079EB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0116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40F4C-EDBD-4233-B5E3-88230C603FC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C9886-78A1-4346-8CA2-AA607079EB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4571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40F4C-EDBD-4233-B5E3-88230C603FC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C9886-78A1-4346-8CA2-AA607079EB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3874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40F4C-EDBD-4233-B5E3-88230C603FC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C9886-78A1-4346-8CA2-AA607079EB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7878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40F4C-EDBD-4233-B5E3-88230C603FC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C9886-78A1-4346-8CA2-AA607079EB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3022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40F4C-EDBD-4233-B5E3-88230C603FC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C9886-78A1-4346-8CA2-AA607079EB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0128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40F4C-EDBD-4233-B5E3-88230C603FC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C9886-78A1-4346-8CA2-AA607079EB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7077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E040F4C-EDBD-4233-B5E3-88230C603FC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69C9886-78A1-4346-8CA2-AA607079EB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6149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0046" y="1606731"/>
            <a:ext cx="4680857" cy="1328466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我喜歡浮潛</a:t>
            </a:r>
            <a:endParaRPr lang="zh-TW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544285" y="4033112"/>
            <a:ext cx="5412377" cy="1139779"/>
          </a:xfrm>
        </p:spPr>
        <p:txBody>
          <a:bodyPr/>
          <a:lstStyle/>
          <a:p>
            <a:r>
              <a:rPr lang="zh-TW" altLang="en-US" dirty="0" smtClean="0">
                <a:solidFill>
                  <a:srgbClr val="C00000"/>
                </a:solidFill>
              </a:rPr>
              <a:t>今年暑假我和家人到北海岸玩</a:t>
            </a:r>
            <a:endParaRPr lang="en-US" altLang="zh-TW" dirty="0" smtClean="0">
              <a:solidFill>
                <a:srgbClr val="C00000"/>
              </a:solidFill>
            </a:endParaRPr>
          </a:p>
          <a:p>
            <a:r>
              <a:rPr lang="zh-TW" altLang="en-US" dirty="0" smtClean="0"/>
              <a:t>在水中看到許多</a:t>
            </a:r>
            <a:r>
              <a:rPr lang="zh-TW" altLang="en-US" dirty="0" smtClean="0">
                <a:solidFill>
                  <a:srgbClr val="FF0000"/>
                </a:solidFill>
              </a:rPr>
              <a:t>熱</a:t>
            </a:r>
            <a:r>
              <a:rPr lang="zh-TW" altLang="en-US" dirty="0" smtClean="0">
                <a:solidFill>
                  <a:srgbClr val="00B050"/>
                </a:solidFill>
              </a:rPr>
              <a:t>帶</a:t>
            </a:r>
            <a:r>
              <a:rPr lang="zh-TW" altLang="en-US" dirty="0" smtClean="0">
                <a:solidFill>
                  <a:srgbClr val="0066FF"/>
                </a:solidFill>
              </a:rPr>
              <a:t>魚</a:t>
            </a:r>
            <a:endParaRPr lang="en-US" altLang="zh-TW" dirty="0" smtClean="0">
              <a:solidFill>
                <a:srgbClr val="0066FF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26477">
            <a:off x="5822727" y="3216804"/>
            <a:ext cx="2712322" cy="216050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9360" y="0"/>
            <a:ext cx="6852640" cy="3105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381394"/>
      </p:ext>
    </p:extLst>
  </p:cSld>
  <p:clrMapOvr>
    <a:masterClrMapping/>
  </p:clrMapOvr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小水滴</Template>
  <TotalTime>32</TotalTime>
  <Words>18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Tw Cen MT</vt:lpstr>
      <vt:lpstr>新細明體</vt:lpstr>
      <vt:lpstr>Arial</vt:lpstr>
      <vt:lpstr>小水滴</vt:lpstr>
      <vt:lpstr>我喜歡浮潛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我喜歡浮潛</dc:title>
  <dc:creator>Windows 使用者</dc:creator>
  <cp:lastModifiedBy>Windows 使用者</cp:lastModifiedBy>
  <cp:revision>4</cp:revision>
  <dcterms:created xsi:type="dcterms:W3CDTF">2022-09-12T03:39:44Z</dcterms:created>
  <dcterms:modified xsi:type="dcterms:W3CDTF">2022-09-19T03:42:31Z</dcterms:modified>
</cp:coreProperties>
</file>