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215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750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0723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8318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529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293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4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1221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633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204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60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1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96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2790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75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2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69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8E20615-03F7-4CEE-90A9-09BD73D94AD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496EAE6-03B5-49C5-BCD8-A2B1DAD53B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691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436325" y="1802674"/>
            <a:ext cx="8689976" cy="145868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我喜歡畫畫</a:t>
            </a:r>
            <a:endParaRPr lang="zh-TW" alt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125288" y="3431175"/>
            <a:ext cx="8795068" cy="75764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我喜歡畫畫因為做完會很有成就感</a:t>
            </a:r>
            <a:endParaRPr lang="zh-TW" alt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246" y="3918856"/>
            <a:ext cx="1973548" cy="272578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97925">
            <a:off x="7346324" y="1893246"/>
            <a:ext cx="2952587" cy="240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054142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30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我喜歡畫畫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我喜歡蒔</dc:title>
  <dc:creator>Windows 使用者</dc:creator>
  <cp:lastModifiedBy>Windows 使用者</cp:lastModifiedBy>
  <cp:revision>6</cp:revision>
  <dcterms:created xsi:type="dcterms:W3CDTF">2022-09-12T03:43:53Z</dcterms:created>
  <dcterms:modified xsi:type="dcterms:W3CDTF">2022-09-19T03:45:43Z</dcterms:modified>
</cp:coreProperties>
</file>